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377" r:id="rId2"/>
    <p:sldId id="387" r:id="rId3"/>
    <p:sldId id="354" r:id="rId4"/>
    <p:sldId id="365" r:id="rId5"/>
    <p:sldId id="369" r:id="rId6"/>
    <p:sldId id="388" r:id="rId7"/>
    <p:sldId id="389" r:id="rId8"/>
    <p:sldId id="395" r:id="rId9"/>
    <p:sldId id="397" r:id="rId10"/>
    <p:sldId id="418" r:id="rId11"/>
    <p:sldId id="420" r:id="rId12"/>
    <p:sldId id="421" r:id="rId13"/>
    <p:sldId id="422" r:id="rId14"/>
    <p:sldId id="546" r:id="rId15"/>
    <p:sldId id="547" r:id="rId16"/>
    <p:sldId id="548" r:id="rId17"/>
    <p:sldId id="549" r:id="rId18"/>
    <p:sldId id="550" r:id="rId19"/>
    <p:sldId id="551" r:id="rId20"/>
    <p:sldId id="425" r:id="rId21"/>
    <p:sldId id="412" r:id="rId22"/>
    <p:sldId id="375" r:id="rId23"/>
    <p:sldId id="557" r:id="rId24"/>
    <p:sldId id="320" r:id="rId25"/>
    <p:sldId id="323" r:id="rId26"/>
    <p:sldId id="326" r:id="rId27"/>
    <p:sldId id="358" r:id="rId28"/>
    <p:sldId id="357" r:id="rId29"/>
    <p:sldId id="327" r:id="rId30"/>
    <p:sldId id="356" r:id="rId31"/>
    <p:sldId id="328" r:id="rId32"/>
    <p:sldId id="329" r:id="rId33"/>
    <p:sldId id="552" r:id="rId34"/>
    <p:sldId id="553" r:id="rId35"/>
    <p:sldId id="332" r:id="rId36"/>
    <p:sldId id="341" r:id="rId37"/>
    <p:sldId id="344" r:id="rId38"/>
    <p:sldId id="340" r:id="rId39"/>
    <p:sldId id="345" r:id="rId40"/>
    <p:sldId id="346" r:id="rId41"/>
    <p:sldId id="554" r:id="rId42"/>
    <p:sldId id="555" r:id="rId43"/>
    <p:sldId id="556" r:id="rId44"/>
    <p:sldId id="342" r:id="rId45"/>
    <p:sldId id="347" r:id="rId46"/>
    <p:sldId id="544" r:id="rId47"/>
    <p:sldId id="545" r:id="rId48"/>
    <p:sldId id="427" r:id="rId49"/>
    <p:sldId id="363" r:id="rId50"/>
    <p:sldId id="361" r:id="rId51"/>
    <p:sldId id="558" r:id="rId52"/>
    <p:sldId id="559" r:id="rId53"/>
    <p:sldId id="560" r:id="rId54"/>
    <p:sldId id="359" r:id="rId55"/>
    <p:sldId id="360" r:id="rId56"/>
    <p:sldId id="318" r:id="rId57"/>
    <p:sldId id="428" r:id="rId58"/>
    <p:sldId id="368" r:id="rId59"/>
    <p:sldId id="371" r:id="rId60"/>
    <p:sldId id="367" r:id="rId61"/>
    <p:sldId id="372" r:id="rId62"/>
    <p:sldId id="429" r:id="rId63"/>
    <p:sldId id="373" r:id="rId64"/>
    <p:sldId id="374" r:id="rId65"/>
    <p:sldId id="366" r:id="rId66"/>
    <p:sldId id="414" r:id="rId67"/>
    <p:sldId id="267" r:id="rId68"/>
    <p:sldId id="430" r:id="rId69"/>
    <p:sldId id="542" r:id="rId70"/>
    <p:sldId id="543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 Introduction" id="{2FD0FF71-F5FC-4EB7-B2CB-B31E4CBECD79}">
          <p14:sldIdLst>
            <p14:sldId id="387"/>
            <p14:sldId id="354"/>
          </p14:sldIdLst>
        </p14:section>
        <p14:section name="II. Some reminders" id="{74907FDC-C77B-442B-AAA1-693678953682}">
          <p14:sldIdLst>
            <p14:sldId id="365"/>
            <p14:sldId id="369"/>
          </p14:sldIdLst>
        </p14:section>
        <p14:section name="III.1. Classification Problem" id="{CF72F6A3-9C2B-45DC-9827-34A4B5D78171}">
          <p14:sldIdLst>
            <p14:sldId id="388"/>
            <p14:sldId id="389"/>
          </p14:sldIdLst>
        </p14:section>
        <p14:section name="III.3. Building blocks for classifier" id="{7D01F839-AFC4-4A03-8B2E-707D3B37B7B1}">
          <p14:sldIdLst>
            <p14:sldId id="395"/>
            <p14:sldId id="397"/>
            <p14:sldId id="418"/>
            <p14:sldId id="420"/>
            <p14:sldId id="421"/>
            <p14:sldId id="422"/>
          </p14:sldIdLst>
        </p14:section>
        <p14:section name="III.6. Model summary (/w features engineering)" id="{089E7132-E189-415D-9D19-AD3F9ACD42D1}">
          <p14:sldIdLst>
            <p14:sldId id="546"/>
            <p14:sldId id="547"/>
            <p14:sldId id="548"/>
            <p14:sldId id="549"/>
            <p14:sldId id="550"/>
            <p14:sldId id="551"/>
            <p14:sldId id="425"/>
            <p14:sldId id="412"/>
          </p14:sldIdLst>
        </p14:section>
        <p14:section name="IV.1. Limits from previous lectures" id="{F343BA09-4B1D-4F22-AA2D-8EA176C17433}">
          <p14:sldIdLst>
            <p14:sldId id="375"/>
            <p14:sldId id="557"/>
            <p14:sldId id="320"/>
            <p14:sldId id="323"/>
            <p14:sldId id="326"/>
            <p14:sldId id="358"/>
            <p14:sldId id="357"/>
            <p14:sldId id="327"/>
            <p14:sldId id="356"/>
            <p14:sldId id="328"/>
            <p14:sldId id="329"/>
            <p14:sldId id="552"/>
            <p14:sldId id="553"/>
            <p14:sldId id="332"/>
          </p14:sldIdLst>
        </p14:section>
        <p14:section name="IV.2. Local embeddings: DeepWalk and Node2Vec" id="{9FD8A72C-67E8-4E64-B991-57E0B93BD2CB}">
          <p14:sldIdLst>
            <p14:sldId id="341"/>
            <p14:sldId id="344"/>
            <p14:sldId id="340"/>
            <p14:sldId id="345"/>
            <p14:sldId id="346"/>
            <p14:sldId id="554"/>
            <p14:sldId id="555"/>
            <p14:sldId id="556"/>
            <p14:sldId id="342"/>
            <p14:sldId id="347"/>
            <p14:sldId id="544"/>
            <p14:sldId id="545"/>
          </p14:sldIdLst>
        </p14:section>
        <p14:section name="IV.3. Advanced Embeddings: GraphSAGE" id="{889A3D9B-4FEC-4CE2-9D1A-BAC99EF517E8}">
          <p14:sldIdLst>
            <p14:sldId id="427"/>
            <p14:sldId id="363"/>
            <p14:sldId id="361"/>
            <p14:sldId id="558"/>
            <p14:sldId id="559"/>
            <p14:sldId id="560"/>
            <p14:sldId id="359"/>
            <p14:sldId id="360"/>
          </p14:sldIdLst>
        </p14:section>
        <p14:section name="IV.4. Attention in GCNs" id="{7C13B26E-9098-484F-A8B7-E64728CF1B6A}">
          <p14:sldIdLst>
            <p14:sldId id="318"/>
            <p14:sldId id="428"/>
            <p14:sldId id="368"/>
            <p14:sldId id="371"/>
            <p14:sldId id="367"/>
            <p14:sldId id="372"/>
            <p14:sldId id="429"/>
            <p14:sldId id="373"/>
            <p14:sldId id="374"/>
            <p14:sldId id="366"/>
          </p14:sldIdLst>
        </p14:section>
        <p14:section name="Conclusion" id="{44374491-F343-4488-A132-FB4EEF78AFF5}">
          <p14:sldIdLst>
            <p14:sldId id="414"/>
          </p14:sldIdLst>
        </p14:section>
        <p14:section name="References and watchlist" id="{217B8593-1CA5-408D-B198-A5E6ACAB5948}">
          <p14:sldIdLst>
            <p14:sldId id="267"/>
            <p14:sldId id="430"/>
            <p14:sldId id="542"/>
            <p14:sldId id="5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1" d="100"/>
          <a:sy n="121" d="100"/>
        </p:scale>
        <p:origin x="15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3AFDEA6E-A889-4B88-BE6A-9202137E5600}"/>
    <pc:docChg chg="undo redo custSel mod addSld delSld modSld sldOrd modMainMaster modSection">
      <pc:chgData name="Matthieu De Mari" userId="dfb708c9-d8dc-439f-9a3b-c772bf4a311c" providerId="ADAL" clId="{3AFDEA6E-A889-4B88-BE6A-9202137E5600}" dt="2022-10-20T05:04:27.664" v="2101" actId="20577"/>
      <pc:docMkLst>
        <pc:docMk/>
      </pc:docMkLst>
      <pc:sldChg chg="modSp mod">
        <pc:chgData name="Matthieu De Mari" userId="dfb708c9-d8dc-439f-9a3b-c772bf4a311c" providerId="ADAL" clId="{3AFDEA6E-A889-4B88-BE6A-9202137E5600}" dt="2022-10-20T04:52:54.963" v="1636" actId="1076"/>
        <pc:sldMkLst>
          <pc:docMk/>
          <pc:sldMk cId="1494127221" sldId="320"/>
        </pc:sldMkLst>
        <pc:spChg chg="mod">
          <ac:chgData name="Matthieu De Mari" userId="dfb708c9-d8dc-439f-9a3b-c772bf4a311c" providerId="ADAL" clId="{3AFDEA6E-A889-4B88-BE6A-9202137E5600}" dt="2022-10-20T04:47:56.801" v="1619" actId="20577"/>
          <ac:spMkLst>
            <pc:docMk/>
            <pc:sldMk cId="1494127221" sldId="320"/>
            <ac:spMk id="3" creationId="{EE39AD0D-3498-4E00-93FC-9A35A4F7FD3E}"/>
          </ac:spMkLst>
        </pc:spChg>
        <pc:picChg chg="mod modCrop">
          <ac:chgData name="Matthieu De Mari" userId="dfb708c9-d8dc-439f-9a3b-c772bf4a311c" providerId="ADAL" clId="{3AFDEA6E-A889-4B88-BE6A-9202137E5600}" dt="2022-10-20T04:52:54.963" v="1636" actId="1076"/>
          <ac:picMkLst>
            <pc:docMk/>
            <pc:sldMk cId="1494127221" sldId="320"/>
            <ac:picMk id="7" creationId="{B4339804-0C43-4D80-A606-C1D5E065AA1A}"/>
          </ac:picMkLst>
        </pc:picChg>
      </pc:sldChg>
      <pc:sldChg chg="addSp delSp modSp mod">
        <pc:chgData name="Matthieu De Mari" userId="dfb708c9-d8dc-439f-9a3b-c772bf4a311c" providerId="ADAL" clId="{3AFDEA6E-A889-4B88-BE6A-9202137E5600}" dt="2022-10-20T04:54:04.613" v="1701" actId="1076"/>
        <pc:sldMkLst>
          <pc:docMk/>
          <pc:sldMk cId="3566450666" sldId="323"/>
        </pc:sldMkLst>
        <pc:spChg chg="mod">
          <ac:chgData name="Matthieu De Mari" userId="dfb708c9-d8dc-439f-9a3b-c772bf4a311c" providerId="ADAL" clId="{3AFDEA6E-A889-4B88-BE6A-9202137E5600}" dt="2022-10-20T04:48:00.073" v="1621" actId="20577"/>
          <ac:spMkLst>
            <pc:docMk/>
            <pc:sldMk cId="3566450666" sldId="323"/>
            <ac:spMk id="3" creationId="{EE39AD0D-3498-4E00-93FC-9A35A4F7FD3E}"/>
          </ac:spMkLst>
        </pc:spChg>
        <pc:spChg chg="mod ord">
          <ac:chgData name="Matthieu De Mari" userId="dfb708c9-d8dc-439f-9a3b-c772bf4a311c" providerId="ADAL" clId="{3AFDEA6E-A889-4B88-BE6A-9202137E5600}" dt="2022-10-20T04:54:04.613" v="1701" actId="1076"/>
          <ac:spMkLst>
            <pc:docMk/>
            <pc:sldMk cId="3566450666" sldId="323"/>
            <ac:spMk id="5" creationId="{1B2BF147-8F8B-493E-8106-ADEE72D42C43}"/>
          </ac:spMkLst>
        </pc:spChg>
        <pc:picChg chg="add del mod">
          <ac:chgData name="Matthieu De Mari" userId="dfb708c9-d8dc-439f-9a3b-c772bf4a311c" providerId="ADAL" clId="{3AFDEA6E-A889-4B88-BE6A-9202137E5600}" dt="2022-10-20T04:53:24.641" v="1644" actId="478"/>
          <ac:picMkLst>
            <pc:docMk/>
            <pc:sldMk cId="3566450666" sldId="323"/>
            <ac:picMk id="4" creationId="{8C369458-BCB1-4056-9823-13FD48715BFE}"/>
          </ac:picMkLst>
        </pc:picChg>
        <pc:picChg chg="add mod">
          <ac:chgData name="Matthieu De Mari" userId="dfb708c9-d8dc-439f-9a3b-c772bf4a311c" providerId="ADAL" clId="{3AFDEA6E-A889-4B88-BE6A-9202137E5600}" dt="2022-10-20T04:53:37.525" v="1647"/>
          <ac:picMkLst>
            <pc:docMk/>
            <pc:sldMk cId="3566450666" sldId="323"/>
            <ac:picMk id="6" creationId="{387FC577-43E3-A216-BF88-8B67488E8849}"/>
          </ac:picMkLst>
        </pc:picChg>
      </pc:sldChg>
      <pc:sldChg chg="modSp del mod">
        <pc:chgData name="Matthieu De Mari" userId="dfb708c9-d8dc-439f-9a3b-c772bf4a311c" providerId="ADAL" clId="{3AFDEA6E-A889-4B88-BE6A-9202137E5600}" dt="2022-10-20T04:48:06.519" v="1624" actId="47"/>
        <pc:sldMkLst>
          <pc:docMk/>
          <pc:sldMk cId="2305689508" sldId="324"/>
        </pc:sldMkLst>
        <pc:spChg chg="mod">
          <ac:chgData name="Matthieu De Mari" userId="dfb708c9-d8dc-439f-9a3b-c772bf4a311c" providerId="ADAL" clId="{3AFDEA6E-A889-4B88-BE6A-9202137E5600}" dt="2022-10-20T04:48:02.466" v="1623" actId="20577"/>
          <ac:spMkLst>
            <pc:docMk/>
            <pc:sldMk cId="2305689508" sldId="324"/>
            <ac:spMk id="3" creationId="{EE39AD0D-3498-4E00-93FC-9A35A4F7FD3E}"/>
          </ac:spMkLst>
        </pc:spChg>
      </pc:sldChg>
      <pc:sldChg chg="delSp modSp del mod">
        <pc:chgData name="Matthieu De Mari" userId="dfb708c9-d8dc-439f-9a3b-c772bf4a311c" providerId="ADAL" clId="{3AFDEA6E-A889-4B88-BE6A-9202137E5600}" dt="2022-10-20T04:17:26.951" v="138" actId="47"/>
        <pc:sldMkLst>
          <pc:docMk/>
          <pc:sldMk cId="785204810" sldId="325"/>
        </pc:sldMkLst>
        <pc:spChg chg="mod">
          <ac:chgData name="Matthieu De Mari" userId="dfb708c9-d8dc-439f-9a3b-c772bf4a311c" providerId="ADAL" clId="{3AFDEA6E-A889-4B88-BE6A-9202137E5600}" dt="2022-10-20T04:17:13.295" v="134"/>
          <ac:spMkLst>
            <pc:docMk/>
            <pc:sldMk cId="785204810" sldId="325"/>
            <ac:spMk id="3" creationId="{EE39AD0D-3498-4E00-93FC-9A35A4F7FD3E}"/>
          </ac:spMkLst>
        </pc:spChg>
        <pc:spChg chg="del">
          <ac:chgData name="Matthieu De Mari" userId="dfb708c9-d8dc-439f-9a3b-c772bf4a311c" providerId="ADAL" clId="{3AFDEA6E-A889-4B88-BE6A-9202137E5600}" dt="2022-10-20T04:17:17.939" v="135" actId="478"/>
          <ac:spMkLst>
            <pc:docMk/>
            <pc:sldMk cId="785204810" sldId="325"/>
            <ac:spMk id="5" creationId="{2EA3256E-05CD-4BCF-ABDE-A51F28BDE1D7}"/>
          </ac:spMkLst>
        </pc:spChg>
        <pc:picChg chg="del">
          <ac:chgData name="Matthieu De Mari" userId="dfb708c9-d8dc-439f-9a3b-c772bf4a311c" providerId="ADAL" clId="{3AFDEA6E-A889-4B88-BE6A-9202137E5600}" dt="2022-10-20T04:17:18.438" v="136" actId="478"/>
          <ac:picMkLst>
            <pc:docMk/>
            <pc:sldMk cId="785204810" sldId="325"/>
            <ac:picMk id="4" creationId="{F8A7858D-C5D1-4538-8F24-55CF76CB7563}"/>
          </ac:picMkLst>
        </pc:picChg>
        <pc:picChg chg="del">
          <ac:chgData name="Matthieu De Mari" userId="dfb708c9-d8dc-439f-9a3b-c772bf4a311c" providerId="ADAL" clId="{3AFDEA6E-A889-4B88-BE6A-9202137E5600}" dt="2022-10-20T04:17:18.958" v="137" actId="478"/>
          <ac:picMkLst>
            <pc:docMk/>
            <pc:sldMk cId="785204810" sldId="325"/>
            <ac:picMk id="2052" creationId="{CDD7205C-B5E6-4651-9A63-DB5B7DD0883F}"/>
          </ac:picMkLst>
        </pc:picChg>
      </pc:sldChg>
      <pc:sldChg chg="addSp delSp modSp mod">
        <pc:chgData name="Matthieu De Mari" userId="dfb708c9-d8dc-439f-9a3b-c772bf4a311c" providerId="ADAL" clId="{3AFDEA6E-A889-4B88-BE6A-9202137E5600}" dt="2022-10-20T04:54:22.451" v="1706"/>
        <pc:sldMkLst>
          <pc:docMk/>
          <pc:sldMk cId="970642354" sldId="327"/>
        </pc:sldMkLst>
        <pc:spChg chg="mod">
          <ac:chgData name="Matthieu De Mari" userId="dfb708c9-d8dc-439f-9a3b-c772bf4a311c" providerId="ADAL" clId="{3AFDEA6E-A889-4B88-BE6A-9202137E5600}" dt="2022-10-20T04:12:35.503" v="52"/>
          <ac:spMkLst>
            <pc:docMk/>
            <pc:sldMk cId="970642354" sldId="327"/>
            <ac:spMk id="3" creationId="{EE39AD0D-3498-4E00-93FC-9A35A4F7FD3E}"/>
          </ac:spMkLst>
        </pc:spChg>
        <pc:spChg chg="add mod">
          <ac:chgData name="Matthieu De Mari" userId="dfb708c9-d8dc-439f-9a3b-c772bf4a311c" providerId="ADAL" clId="{3AFDEA6E-A889-4B88-BE6A-9202137E5600}" dt="2022-10-20T04:54:22.451" v="1706"/>
          <ac:spMkLst>
            <pc:docMk/>
            <pc:sldMk cId="970642354" sldId="327"/>
            <ac:spMk id="4" creationId="{08A1045D-5D44-0232-0D58-E7B3970BE93F}"/>
          </ac:spMkLst>
        </pc:spChg>
        <pc:spChg chg="del">
          <ac:chgData name="Matthieu De Mari" userId="dfb708c9-d8dc-439f-9a3b-c772bf4a311c" providerId="ADAL" clId="{3AFDEA6E-A889-4B88-BE6A-9202137E5600}" dt="2022-10-20T04:54:21.900" v="1705" actId="478"/>
          <ac:spMkLst>
            <pc:docMk/>
            <pc:sldMk cId="970642354" sldId="327"/>
            <ac:spMk id="18" creationId="{B81C76BB-5283-48DD-B7C9-93543431989F}"/>
          </ac:spMkLst>
        </pc:spChg>
      </pc:sldChg>
      <pc:sldChg chg="modSp mod">
        <pc:chgData name="Matthieu De Mari" userId="dfb708c9-d8dc-439f-9a3b-c772bf4a311c" providerId="ADAL" clId="{3AFDEA6E-A889-4B88-BE6A-9202137E5600}" dt="2022-10-20T04:13:01.889" v="63" actId="115"/>
        <pc:sldMkLst>
          <pc:docMk/>
          <pc:sldMk cId="2462894425" sldId="328"/>
        </pc:sldMkLst>
        <pc:spChg chg="mod">
          <ac:chgData name="Matthieu De Mari" userId="dfb708c9-d8dc-439f-9a3b-c772bf4a311c" providerId="ADAL" clId="{3AFDEA6E-A889-4B88-BE6A-9202137E5600}" dt="2022-10-20T04:13:01.889" v="63" actId="115"/>
          <ac:spMkLst>
            <pc:docMk/>
            <pc:sldMk cId="2462894425" sldId="328"/>
            <ac:spMk id="3" creationId="{EE39AD0D-3498-4E00-93FC-9A35A4F7FD3E}"/>
          </ac:spMkLst>
        </pc:spChg>
      </pc:sldChg>
      <pc:sldChg chg="modSp mod">
        <pc:chgData name="Matthieu De Mari" userId="dfb708c9-d8dc-439f-9a3b-c772bf4a311c" providerId="ADAL" clId="{3AFDEA6E-A889-4B88-BE6A-9202137E5600}" dt="2022-10-20T04:15:49.313" v="117"/>
        <pc:sldMkLst>
          <pc:docMk/>
          <pc:sldMk cId="1827107166" sldId="329"/>
        </pc:sldMkLst>
        <pc:spChg chg="mod">
          <ac:chgData name="Matthieu De Mari" userId="dfb708c9-d8dc-439f-9a3b-c772bf4a311c" providerId="ADAL" clId="{3AFDEA6E-A889-4B88-BE6A-9202137E5600}" dt="2022-10-20T04:15:49.313" v="117"/>
          <ac:spMkLst>
            <pc:docMk/>
            <pc:sldMk cId="1827107166" sldId="329"/>
            <ac:spMk id="8" creationId="{A0501586-70E8-4DEF-BDDA-ABE8B22FD92C}"/>
          </ac:spMkLst>
        </pc:spChg>
      </pc:sldChg>
      <pc:sldChg chg="addSp modSp mod">
        <pc:chgData name="Matthieu De Mari" userId="dfb708c9-d8dc-439f-9a3b-c772bf4a311c" providerId="ADAL" clId="{3AFDEA6E-A889-4B88-BE6A-9202137E5600}" dt="2022-10-20T05:04:27.664" v="2101" actId="20577"/>
        <pc:sldMkLst>
          <pc:docMk/>
          <pc:sldMk cId="3474272698" sldId="340"/>
        </pc:sldMkLst>
        <pc:spChg chg="add mod">
          <ac:chgData name="Matthieu De Mari" userId="dfb708c9-d8dc-439f-9a3b-c772bf4a311c" providerId="ADAL" clId="{3AFDEA6E-A889-4B88-BE6A-9202137E5600}" dt="2022-10-20T05:04:27.664" v="2101" actId="20577"/>
          <ac:spMkLst>
            <pc:docMk/>
            <pc:sldMk cId="3474272698" sldId="340"/>
            <ac:spMk id="4" creationId="{6348966F-C521-1725-EB90-C78B452C50F3}"/>
          </ac:spMkLst>
        </pc:spChg>
        <pc:picChg chg="mod">
          <ac:chgData name="Matthieu De Mari" userId="dfb708c9-d8dc-439f-9a3b-c772bf4a311c" providerId="ADAL" clId="{3AFDEA6E-A889-4B88-BE6A-9202137E5600}" dt="2022-10-20T05:02:32.202" v="1957" actId="1076"/>
          <ac:picMkLst>
            <pc:docMk/>
            <pc:sldMk cId="3474272698" sldId="340"/>
            <ac:picMk id="3074" creationId="{F139F9A7-A0FF-4C2D-8479-37A6E154F974}"/>
          </ac:picMkLst>
        </pc:picChg>
      </pc:sldChg>
      <pc:sldChg chg="addSp delSp modSp mod">
        <pc:chgData name="Matthieu De Mari" userId="dfb708c9-d8dc-439f-9a3b-c772bf4a311c" providerId="ADAL" clId="{3AFDEA6E-A889-4B88-BE6A-9202137E5600}" dt="2022-10-20T04:56:45.341" v="1738" actId="1076"/>
        <pc:sldMkLst>
          <pc:docMk/>
          <pc:sldMk cId="4082601575" sldId="342"/>
        </pc:sldMkLst>
        <pc:spChg chg="mod">
          <ac:chgData name="Matthieu De Mari" userId="dfb708c9-d8dc-439f-9a3b-c772bf4a311c" providerId="ADAL" clId="{3AFDEA6E-A889-4B88-BE6A-9202137E5600}" dt="2022-10-20T04:56:29.419" v="1732" actId="20577"/>
          <ac:spMkLst>
            <pc:docMk/>
            <pc:sldMk cId="4082601575" sldId="342"/>
            <ac:spMk id="3" creationId="{855B1B1E-B90D-4939-A58E-465900961191}"/>
          </ac:spMkLst>
        </pc:spChg>
        <pc:spChg chg="add mod">
          <ac:chgData name="Matthieu De Mari" userId="dfb708c9-d8dc-439f-9a3b-c772bf4a311c" providerId="ADAL" clId="{3AFDEA6E-A889-4B88-BE6A-9202137E5600}" dt="2022-10-20T04:56:45.341" v="1738" actId="1076"/>
          <ac:spMkLst>
            <pc:docMk/>
            <pc:sldMk cId="4082601575" sldId="342"/>
            <ac:spMk id="8" creationId="{012A9AAF-4933-0B20-6D8A-6F7BC36682B8}"/>
          </ac:spMkLst>
        </pc:spChg>
        <pc:picChg chg="add mod">
          <ac:chgData name="Matthieu De Mari" userId="dfb708c9-d8dc-439f-9a3b-c772bf4a311c" providerId="ADAL" clId="{3AFDEA6E-A889-4B88-BE6A-9202137E5600}" dt="2022-10-20T04:56:25.398" v="1730"/>
          <ac:picMkLst>
            <pc:docMk/>
            <pc:sldMk cId="4082601575" sldId="342"/>
            <ac:picMk id="4" creationId="{4510D385-77E1-EC83-0F66-AB7E7278138B}"/>
          </ac:picMkLst>
        </pc:picChg>
        <pc:picChg chg="add mod">
          <ac:chgData name="Matthieu De Mari" userId="dfb708c9-d8dc-439f-9a3b-c772bf4a311c" providerId="ADAL" clId="{3AFDEA6E-A889-4B88-BE6A-9202137E5600}" dt="2022-10-20T04:56:25.398" v="1730"/>
          <ac:picMkLst>
            <pc:docMk/>
            <pc:sldMk cId="4082601575" sldId="342"/>
            <ac:picMk id="6" creationId="{F6051336-C266-B55B-43F3-227A51E35219}"/>
          </ac:picMkLst>
        </pc:picChg>
        <pc:picChg chg="del">
          <ac:chgData name="Matthieu De Mari" userId="dfb708c9-d8dc-439f-9a3b-c772bf4a311c" providerId="ADAL" clId="{3AFDEA6E-A889-4B88-BE6A-9202137E5600}" dt="2022-10-20T04:56:24.494" v="1729" actId="478"/>
          <ac:picMkLst>
            <pc:docMk/>
            <pc:sldMk cId="4082601575" sldId="342"/>
            <ac:picMk id="7" creationId="{AE502E67-F820-4134-8684-125C98B490BF}"/>
          </ac:picMkLst>
        </pc:picChg>
        <pc:picChg chg="del">
          <ac:chgData name="Matthieu De Mari" userId="dfb708c9-d8dc-439f-9a3b-c772bf4a311c" providerId="ADAL" clId="{3AFDEA6E-A889-4B88-BE6A-9202137E5600}" dt="2022-10-20T04:56:23.786" v="1728" actId="478"/>
          <ac:picMkLst>
            <pc:docMk/>
            <pc:sldMk cId="4082601575" sldId="342"/>
            <ac:picMk id="6146" creationId="{2719B7AD-736E-4D4A-9A5B-D74ADB14E201}"/>
          </ac:picMkLst>
        </pc:picChg>
      </pc:sldChg>
      <pc:sldChg chg="addSp delSp modSp mod">
        <pc:chgData name="Matthieu De Mari" userId="dfb708c9-d8dc-439f-9a3b-c772bf4a311c" providerId="ADAL" clId="{3AFDEA6E-A889-4B88-BE6A-9202137E5600}" dt="2022-10-20T04:31:18.495" v="1165" actId="20577"/>
        <pc:sldMkLst>
          <pc:docMk/>
          <pc:sldMk cId="2602204282" sldId="345"/>
        </pc:sldMkLst>
        <pc:spChg chg="del">
          <ac:chgData name="Matthieu De Mari" userId="dfb708c9-d8dc-439f-9a3b-c772bf4a311c" providerId="ADAL" clId="{3AFDEA6E-A889-4B88-BE6A-9202137E5600}" dt="2022-10-20T04:25:24.472" v="912" actId="478"/>
          <ac:spMkLst>
            <pc:docMk/>
            <pc:sldMk cId="2602204282" sldId="345"/>
            <ac:spMk id="5" creationId="{7C3275B2-8638-484A-BF8A-FE27AFD7249D}"/>
          </ac:spMkLst>
        </pc:spChg>
        <pc:spChg chg="add del mod">
          <ac:chgData name="Matthieu De Mari" userId="dfb708c9-d8dc-439f-9a3b-c772bf4a311c" providerId="ADAL" clId="{3AFDEA6E-A889-4B88-BE6A-9202137E5600}" dt="2022-10-20T04:25:24.472" v="912" actId="478"/>
          <ac:spMkLst>
            <pc:docMk/>
            <pc:sldMk cId="2602204282" sldId="345"/>
            <ac:spMk id="10" creationId="{28E3390D-958A-AA0A-255A-14B68AF9F245}"/>
          </ac:spMkLst>
        </pc:spChg>
        <pc:spChg chg="add del mod">
          <ac:chgData name="Matthieu De Mari" userId="dfb708c9-d8dc-439f-9a3b-c772bf4a311c" providerId="ADAL" clId="{3AFDEA6E-A889-4B88-BE6A-9202137E5600}" dt="2022-10-20T04:25:24.472" v="912" actId="478"/>
          <ac:spMkLst>
            <pc:docMk/>
            <pc:sldMk cId="2602204282" sldId="345"/>
            <ac:spMk id="11" creationId="{4D64B7C1-451D-23C1-AA96-AF39E7CE6C3E}"/>
          </ac:spMkLst>
        </pc:spChg>
        <pc:spChg chg="add del mod">
          <ac:chgData name="Matthieu De Mari" userId="dfb708c9-d8dc-439f-9a3b-c772bf4a311c" providerId="ADAL" clId="{3AFDEA6E-A889-4B88-BE6A-9202137E5600}" dt="2022-10-20T04:25:24.472" v="912" actId="478"/>
          <ac:spMkLst>
            <pc:docMk/>
            <pc:sldMk cId="2602204282" sldId="345"/>
            <ac:spMk id="12" creationId="{AE1F6145-D039-2251-2B14-F31B8F19ED12}"/>
          </ac:spMkLst>
        </pc:spChg>
        <pc:spChg chg="add del mod">
          <ac:chgData name="Matthieu De Mari" userId="dfb708c9-d8dc-439f-9a3b-c772bf4a311c" providerId="ADAL" clId="{3AFDEA6E-A889-4B88-BE6A-9202137E5600}" dt="2022-10-20T04:25:24.472" v="912" actId="478"/>
          <ac:spMkLst>
            <pc:docMk/>
            <pc:sldMk cId="2602204282" sldId="345"/>
            <ac:spMk id="13" creationId="{23710D8D-F0A8-AFD2-D278-2F9447AA9ADA}"/>
          </ac:spMkLst>
        </pc:spChg>
        <pc:spChg chg="add del mod">
          <ac:chgData name="Matthieu De Mari" userId="dfb708c9-d8dc-439f-9a3b-c772bf4a311c" providerId="ADAL" clId="{3AFDEA6E-A889-4B88-BE6A-9202137E5600}" dt="2022-10-20T04:25:24.472" v="912" actId="478"/>
          <ac:spMkLst>
            <pc:docMk/>
            <pc:sldMk cId="2602204282" sldId="345"/>
            <ac:spMk id="14" creationId="{FC05FCBB-F8E2-CE53-F532-CAB36CEEE7E5}"/>
          </ac:spMkLst>
        </pc:spChg>
        <pc:spChg chg="add mod">
          <ac:chgData name="Matthieu De Mari" userId="dfb708c9-d8dc-439f-9a3b-c772bf4a311c" providerId="ADAL" clId="{3AFDEA6E-A889-4B88-BE6A-9202137E5600}" dt="2022-10-20T04:30:49.356" v="1134" actId="1076"/>
          <ac:spMkLst>
            <pc:docMk/>
            <pc:sldMk cId="2602204282" sldId="345"/>
            <ac:spMk id="17" creationId="{D0A53421-9F33-A640-B01E-C16AEA9C13D2}"/>
          </ac:spMkLst>
        </pc:spChg>
        <pc:spChg chg="add mod">
          <ac:chgData name="Matthieu De Mari" userId="dfb708c9-d8dc-439f-9a3b-c772bf4a311c" providerId="ADAL" clId="{3AFDEA6E-A889-4B88-BE6A-9202137E5600}" dt="2022-10-20T04:31:18.495" v="1165" actId="20577"/>
          <ac:spMkLst>
            <pc:docMk/>
            <pc:sldMk cId="2602204282" sldId="345"/>
            <ac:spMk id="18" creationId="{92BB0470-4212-0BB5-47E6-4C1327ACF764}"/>
          </ac:spMkLst>
        </pc:spChg>
        <pc:graphicFrameChg chg="add mod modGraphic">
          <ac:chgData name="Matthieu De Mari" userId="dfb708c9-d8dc-439f-9a3b-c772bf4a311c" providerId="ADAL" clId="{3AFDEA6E-A889-4B88-BE6A-9202137E5600}" dt="2022-10-20T04:30:45.570" v="1133" actId="14100"/>
          <ac:graphicFrameMkLst>
            <pc:docMk/>
            <pc:sldMk cId="2602204282" sldId="345"/>
            <ac:graphicFrameMk id="16" creationId="{43B1D692-04A1-849C-5C09-53B629AB1877}"/>
          </ac:graphicFrameMkLst>
        </pc:graphicFrameChg>
        <pc:picChg chg="add mod">
          <ac:chgData name="Matthieu De Mari" userId="dfb708c9-d8dc-439f-9a3b-c772bf4a311c" providerId="ADAL" clId="{3AFDEA6E-A889-4B88-BE6A-9202137E5600}" dt="2022-10-20T04:25:20.757" v="911" actId="1076"/>
          <ac:picMkLst>
            <pc:docMk/>
            <pc:sldMk cId="2602204282" sldId="345"/>
            <ac:picMk id="15" creationId="{C101440B-4296-29B8-E438-70E06B03E727}"/>
          </ac:picMkLst>
        </pc:picChg>
        <pc:cxnChg chg="add del mod">
          <ac:chgData name="Matthieu De Mari" userId="dfb708c9-d8dc-439f-9a3b-c772bf4a311c" providerId="ADAL" clId="{3AFDEA6E-A889-4B88-BE6A-9202137E5600}" dt="2022-10-20T04:25:24.472" v="912" actId="478"/>
          <ac:cxnSpMkLst>
            <pc:docMk/>
            <pc:sldMk cId="2602204282" sldId="345"/>
            <ac:cxnSpMk id="4" creationId="{BC67D4D3-00E4-CC82-0961-EBA2629D3FDF}"/>
          </ac:cxnSpMkLst>
        </pc:cxnChg>
        <pc:cxnChg chg="add del mod">
          <ac:chgData name="Matthieu De Mari" userId="dfb708c9-d8dc-439f-9a3b-c772bf4a311c" providerId="ADAL" clId="{3AFDEA6E-A889-4B88-BE6A-9202137E5600}" dt="2022-10-20T04:25:24.472" v="912" actId="478"/>
          <ac:cxnSpMkLst>
            <pc:docMk/>
            <pc:sldMk cId="2602204282" sldId="345"/>
            <ac:cxnSpMk id="6" creationId="{6BDF1CD6-D615-4F4D-7090-7298EE52AEA4}"/>
          </ac:cxnSpMkLst>
        </pc:cxnChg>
        <pc:cxnChg chg="add del mod">
          <ac:chgData name="Matthieu De Mari" userId="dfb708c9-d8dc-439f-9a3b-c772bf4a311c" providerId="ADAL" clId="{3AFDEA6E-A889-4B88-BE6A-9202137E5600}" dt="2022-10-20T04:25:24.472" v="912" actId="478"/>
          <ac:cxnSpMkLst>
            <pc:docMk/>
            <pc:sldMk cId="2602204282" sldId="345"/>
            <ac:cxnSpMk id="7" creationId="{9D1E6CB2-CF36-BDBD-DF59-66433E0124B2}"/>
          </ac:cxnSpMkLst>
        </pc:cxnChg>
        <pc:cxnChg chg="add del mod">
          <ac:chgData name="Matthieu De Mari" userId="dfb708c9-d8dc-439f-9a3b-c772bf4a311c" providerId="ADAL" clId="{3AFDEA6E-A889-4B88-BE6A-9202137E5600}" dt="2022-10-20T04:25:24.472" v="912" actId="478"/>
          <ac:cxnSpMkLst>
            <pc:docMk/>
            <pc:sldMk cId="2602204282" sldId="345"/>
            <ac:cxnSpMk id="8" creationId="{A48DB692-590A-6F68-3F09-EEC047EFD1A4}"/>
          </ac:cxnSpMkLst>
        </pc:cxnChg>
        <pc:cxnChg chg="add del mod">
          <ac:chgData name="Matthieu De Mari" userId="dfb708c9-d8dc-439f-9a3b-c772bf4a311c" providerId="ADAL" clId="{3AFDEA6E-A889-4B88-BE6A-9202137E5600}" dt="2022-10-20T04:25:24.472" v="912" actId="478"/>
          <ac:cxnSpMkLst>
            <pc:docMk/>
            <pc:sldMk cId="2602204282" sldId="345"/>
            <ac:cxnSpMk id="9" creationId="{F27A404B-F510-E527-A8E3-ABB2CB2EE651}"/>
          </ac:cxnSpMkLst>
        </pc:cxnChg>
      </pc:sldChg>
      <pc:sldChg chg="modSp mod">
        <pc:chgData name="Matthieu De Mari" userId="dfb708c9-d8dc-439f-9a3b-c772bf4a311c" providerId="ADAL" clId="{3AFDEA6E-A889-4B88-BE6A-9202137E5600}" dt="2022-10-20T04:56:16.263" v="1727" actId="1076"/>
        <pc:sldMkLst>
          <pc:docMk/>
          <pc:sldMk cId="2415951538" sldId="346"/>
        </pc:sldMkLst>
        <pc:spChg chg="mod">
          <ac:chgData name="Matthieu De Mari" userId="dfb708c9-d8dc-439f-9a3b-c772bf4a311c" providerId="ADAL" clId="{3AFDEA6E-A889-4B88-BE6A-9202137E5600}" dt="2022-10-20T04:55:46.516" v="1725" actId="20577"/>
          <ac:spMkLst>
            <pc:docMk/>
            <pc:sldMk cId="2415951538" sldId="346"/>
            <ac:spMk id="3" creationId="{855B1B1E-B90D-4939-A58E-465900961191}"/>
          </ac:spMkLst>
        </pc:spChg>
        <pc:picChg chg="mod">
          <ac:chgData name="Matthieu De Mari" userId="dfb708c9-d8dc-439f-9a3b-c772bf4a311c" providerId="ADAL" clId="{3AFDEA6E-A889-4B88-BE6A-9202137E5600}" dt="2022-10-20T04:56:16.263" v="1727" actId="1076"/>
          <ac:picMkLst>
            <pc:docMk/>
            <pc:sldMk cId="2415951538" sldId="346"/>
            <ac:picMk id="7" creationId="{C10586F2-4C9D-4573-9260-0BC1A2787407}"/>
          </ac:picMkLst>
        </pc:picChg>
        <pc:picChg chg="mod">
          <ac:chgData name="Matthieu De Mari" userId="dfb708c9-d8dc-439f-9a3b-c772bf4a311c" providerId="ADAL" clId="{3AFDEA6E-A889-4B88-BE6A-9202137E5600}" dt="2022-10-20T04:56:13.945" v="1726" actId="1076"/>
          <ac:picMkLst>
            <pc:docMk/>
            <pc:sldMk cId="2415951538" sldId="346"/>
            <ac:picMk id="6146" creationId="{2719B7AD-736E-4D4A-9A5B-D74ADB14E201}"/>
          </ac:picMkLst>
        </pc:picChg>
      </pc:sldChg>
      <pc:sldChg chg="addSp modSp mod">
        <pc:chgData name="Matthieu De Mari" userId="dfb708c9-d8dc-439f-9a3b-c772bf4a311c" providerId="ADAL" clId="{3AFDEA6E-A889-4B88-BE6A-9202137E5600}" dt="2022-10-20T04:54:45.482" v="1715" actId="1076"/>
        <pc:sldMkLst>
          <pc:docMk/>
          <pc:sldMk cId="2794993877" sldId="356"/>
        </pc:sldMkLst>
        <pc:spChg chg="mod">
          <ac:chgData name="Matthieu De Mari" userId="dfb708c9-d8dc-439f-9a3b-c772bf4a311c" providerId="ADAL" clId="{3AFDEA6E-A889-4B88-BE6A-9202137E5600}" dt="2022-10-20T04:54:34.165" v="1709" actId="21"/>
          <ac:spMkLst>
            <pc:docMk/>
            <pc:sldMk cId="2794993877" sldId="356"/>
            <ac:spMk id="3" creationId="{0E3CB39A-58AC-4AEE-A687-C8EFC4547174}"/>
          </ac:spMkLst>
        </pc:spChg>
        <pc:spChg chg="add mod">
          <ac:chgData name="Matthieu De Mari" userId="dfb708c9-d8dc-439f-9a3b-c772bf4a311c" providerId="ADAL" clId="{3AFDEA6E-A889-4B88-BE6A-9202137E5600}" dt="2022-10-20T04:54:45.482" v="1715" actId="1076"/>
          <ac:spMkLst>
            <pc:docMk/>
            <pc:sldMk cId="2794993877" sldId="356"/>
            <ac:spMk id="4" creationId="{A8576586-75F7-9806-71AF-2AB0775E9DA8}"/>
          </ac:spMkLst>
        </pc:spChg>
      </pc:sldChg>
      <pc:sldChg chg="addSp delSp modSp mod">
        <pc:chgData name="Matthieu De Mari" userId="dfb708c9-d8dc-439f-9a3b-c772bf4a311c" providerId="ADAL" clId="{3AFDEA6E-A889-4B88-BE6A-9202137E5600}" dt="2022-10-20T04:54:17.608" v="1704" actId="1076"/>
        <pc:sldMkLst>
          <pc:docMk/>
          <pc:sldMk cId="1669770864" sldId="357"/>
        </pc:sldMkLst>
        <pc:spChg chg="mod">
          <ac:chgData name="Matthieu De Mari" userId="dfb708c9-d8dc-439f-9a3b-c772bf4a311c" providerId="ADAL" clId="{3AFDEA6E-A889-4B88-BE6A-9202137E5600}" dt="2022-10-20T04:12:26.986" v="51" actId="20577"/>
          <ac:spMkLst>
            <pc:docMk/>
            <pc:sldMk cId="1669770864" sldId="357"/>
            <ac:spMk id="3" creationId="{EE39AD0D-3498-4E00-93FC-9A35A4F7FD3E}"/>
          </ac:spMkLst>
        </pc:spChg>
        <pc:spChg chg="add mod">
          <ac:chgData name="Matthieu De Mari" userId="dfb708c9-d8dc-439f-9a3b-c772bf4a311c" providerId="ADAL" clId="{3AFDEA6E-A889-4B88-BE6A-9202137E5600}" dt="2022-10-20T04:54:17.608" v="1704" actId="1076"/>
          <ac:spMkLst>
            <pc:docMk/>
            <pc:sldMk cId="1669770864" sldId="357"/>
            <ac:spMk id="4" creationId="{0BA128A2-87DB-EEB5-38AC-D9249CC04CBE}"/>
          </ac:spMkLst>
        </pc:spChg>
        <pc:spChg chg="del">
          <ac:chgData name="Matthieu De Mari" userId="dfb708c9-d8dc-439f-9a3b-c772bf4a311c" providerId="ADAL" clId="{3AFDEA6E-A889-4B88-BE6A-9202137E5600}" dt="2022-10-20T04:54:14.980" v="1702" actId="478"/>
          <ac:spMkLst>
            <pc:docMk/>
            <pc:sldMk cId="1669770864" sldId="357"/>
            <ac:spMk id="18" creationId="{B81C76BB-5283-48DD-B7C9-93543431989F}"/>
          </ac:spMkLst>
        </pc:spChg>
      </pc:sldChg>
      <pc:sldChg chg="addSp delSp modSp mod">
        <pc:chgData name="Matthieu De Mari" userId="dfb708c9-d8dc-439f-9a3b-c772bf4a311c" providerId="ADAL" clId="{3AFDEA6E-A889-4B88-BE6A-9202137E5600}" dt="2022-10-20T05:04:16.281" v="2097" actId="20577"/>
        <pc:sldMkLst>
          <pc:docMk/>
          <pc:sldMk cId="862056355" sldId="359"/>
        </pc:sldMkLst>
        <pc:spChg chg="mod">
          <ac:chgData name="Matthieu De Mari" userId="dfb708c9-d8dc-439f-9a3b-c772bf4a311c" providerId="ADAL" clId="{3AFDEA6E-A889-4B88-BE6A-9202137E5600}" dt="2022-10-20T04:58:38.944" v="1816" actId="27636"/>
          <ac:spMkLst>
            <pc:docMk/>
            <pc:sldMk cId="862056355" sldId="359"/>
            <ac:spMk id="3" creationId="{D40D38AB-1796-4008-9F4E-EF6A80B7D05F}"/>
          </ac:spMkLst>
        </pc:spChg>
        <pc:spChg chg="mod">
          <ac:chgData name="Matthieu De Mari" userId="dfb708c9-d8dc-439f-9a3b-c772bf4a311c" providerId="ADAL" clId="{3AFDEA6E-A889-4B88-BE6A-9202137E5600}" dt="2022-10-20T05:04:16.281" v="2097" actId="20577"/>
          <ac:spMkLst>
            <pc:docMk/>
            <pc:sldMk cId="862056355" sldId="359"/>
            <ac:spMk id="4" creationId="{B499A75F-1CC9-4182-975A-1816CA0B35FC}"/>
          </ac:spMkLst>
        </pc:spChg>
        <pc:spChg chg="add del mod">
          <ac:chgData name="Matthieu De Mari" userId="dfb708c9-d8dc-439f-9a3b-c772bf4a311c" providerId="ADAL" clId="{3AFDEA6E-A889-4B88-BE6A-9202137E5600}" dt="2022-10-20T05:03:57.692" v="2087" actId="478"/>
          <ac:spMkLst>
            <pc:docMk/>
            <pc:sldMk cId="862056355" sldId="359"/>
            <ac:spMk id="5" creationId="{51D646C3-486A-AC08-002F-3C8F1EC0BEA8}"/>
          </ac:spMkLst>
        </pc:spChg>
      </pc:sldChg>
      <pc:sldChg chg="modSp mod">
        <pc:chgData name="Matthieu De Mari" userId="dfb708c9-d8dc-439f-9a3b-c772bf4a311c" providerId="ADAL" clId="{3AFDEA6E-A889-4B88-BE6A-9202137E5600}" dt="2022-10-20T04:58:41.752" v="1818" actId="27636"/>
        <pc:sldMkLst>
          <pc:docMk/>
          <pc:sldMk cId="1537409109" sldId="361"/>
        </pc:sldMkLst>
        <pc:spChg chg="mod">
          <ac:chgData name="Matthieu De Mari" userId="dfb708c9-d8dc-439f-9a3b-c772bf4a311c" providerId="ADAL" clId="{3AFDEA6E-A889-4B88-BE6A-9202137E5600}" dt="2022-10-20T04:58:41.752" v="1818" actId="27636"/>
          <ac:spMkLst>
            <pc:docMk/>
            <pc:sldMk cId="1537409109" sldId="361"/>
            <ac:spMk id="3" creationId="{D40D38AB-1796-4008-9F4E-EF6A80B7D05F}"/>
          </ac:spMkLst>
        </pc:spChg>
      </pc:sldChg>
      <pc:sldChg chg="modSp mod">
        <pc:chgData name="Matthieu De Mari" userId="dfb708c9-d8dc-439f-9a3b-c772bf4a311c" providerId="ADAL" clId="{3AFDEA6E-A889-4B88-BE6A-9202137E5600}" dt="2022-10-20T04:57:11.534" v="1742"/>
        <pc:sldMkLst>
          <pc:docMk/>
          <pc:sldMk cId="1619764660" sldId="363"/>
        </pc:sldMkLst>
        <pc:spChg chg="mod">
          <ac:chgData name="Matthieu De Mari" userId="dfb708c9-d8dc-439f-9a3b-c772bf4a311c" providerId="ADAL" clId="{3AFDEA6E-A889-4B88-BE6A-9202137E5600}" dt="2022-10-20T04:57:11.534" v="1742"/>
          <ac:spMkLst>
            <pc:docMk/>
            <pc:sldMk cId="1619764660" sldId="363"/>
            <ac:spMk id="3" creationId="{D40D38AB-1796-4008-9F4E-EF6A80B7D05F}"/>
          </ac:spMkLst>
        </pc:spChg>
      </pc:sldChg>
      <pc:sldChg chg="modSp mod">
        <pc:chgData name="Matthieu De Mari" userId="dfb708c9-d8dc-439f-9a3b-c772bf4a311c" providerId="ADAL" clId="{3AFDEA6E-A889-4B88-BE6A-9202137E5600}" dt="2022-10-19T10:54:51.369" v="3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3AFDEA6E-A889-4B88-BE6A-9202137E5600}" dt="2022-10-19T10:54:51.369" v="31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add del">
        <pc:chgData name="Matthieu De Mari" userId="dfb708c9-d8dc-439f-9a3b-c772bf4a311c" providerId="ADAL" clId="{3AFDEA6E-A889-4B88-BE6A-9202137E5600}" dt="2022-10-19T10:55:26.399" v="35" actId="47"/>
        <pc:sldMkLst>
          <pc:docMk/>
          <pc:sldMk cId="2917059409" sldId="407"/>
        </pc:sldMkLst>
      </pc:sldChg>
      <pc:sldChg chg="add del">
        <pc:chgData name="Matthieu De Mari" userId="dfb708c9-d8dc-439f-9a3b-c772bf4a311c" providerId="ADAL" clId="{3AFDEA6E-A889-4B88-BE6A-9202137E5600}" dt="2022-10-19T10:55:29.090" v="39" actId="47"/>
        <pc:sldMkLst>
          <pc:docMk/>
          <pc:sldMk cId="1570856620" sldId="409"/>
        </pc:sldMkLst>
      </pc:sldChg>
      <pc:sldChg chg="add del">
        <pc:chgData name="Matthieu De Mari" userId="dfb708c9-d8dc-439f-9a3b-c772bf4a311c" providerId="ADAL" clId="{3AFDEA6E-A889-4B88-BE6A-9202137E5600}" dt="2022-10-19T10:55:29.658" v="40" actId="47"/>
        <pc:sldMkLst>
          <pc:docMk/>
          <pc:sldMk cId="3740792346" sldId="410"/>
        </pc:sldMkLst>
      </pc:sldChg>
      <pc:sldChg chg="add del">
        <pc:chgData name="Matthieu De Mari" userId="dfb708c9-d8dc-439f-9a3b-c772bf4a311c" providerId="ADAL" clId="{3AFDEA6E-A889-4B88-BE6A-9202137E5600}" dt="2022-10-19T10:54:32.066" v="14" actId="47"/>
        <pc:sldMkLst>
          <pc:docMk/>
          <pc:sldMk cId="916437801" sldId="412"/>
        </pc:sldMkLst>
      </pc:sldChg>
      <pc:sldChg chg="add del">
        <pc:chgData name="Matthieu De Mari" userId="dfb708c9-d8dc-439f-9a3b-c772bf4a311c" providerId="ADAL" clId="{3AFDEA6E-A889-4B88-BE6A-9202137E5600}" dt="2022-10-19T10:55:27.623" v="37" actId="47"/>
        <pc:sldMkLst>
          <pc:docMk/>
          <pc:sldMk cId="943521173" sldId="423"/>
        </pc:sldMkLst>
      </pc:sldChg>
      <pc:sldChg chg="add del">
        <pc:chgData name="Matthieu De Mari" userId="dfb708c9-d8dc-439f-9a3b-c772bf4a311c" providerId="ADAL" clId="{3AFDEA6E-A889-4B88-BE6A-9202137E5600}" dt="2022-10-19T10:55:28.379" v="38" actId="47"/>
        <pc:sldMkLst>
          <pc:docMk/>
          <pc:sldMk cId="362143139" sldId="424"/>
        </pc:sldMkLst>
      </pc:sldChg>
      <pc:sldChg chg="add del ord">
        <pc:chgData name="Matthieu De Mari" userId="dfb708c9-d8dc-439f-9a3b-c772bf4a311c" providerId="ADAL" clId="{3AFDEA6E-A889-4B88-BE6A-9202137E5600}" dt="2022-10-19T10:54:48.215" v="22" actId="20578"/>
        <pc:sldMkLst>
          <pc:docMk/>
          <pc:sldMk cId="2076920363" sldId="425"/>
        </pc:sldMkLst>
      </pc:sldChg>
      <pc:sldChg chg="add del">
        <pc:chgData name="Matthieu De Mari" userId="dfb708c9-d8dc-439f-9a3b-c772bf4a311c" providerId="ADAL" clId="{3AFDEA6E-A889-4B88-BE6A-9202137E5600}" dt="2022-10-19T10:55:27.194" v="36" actId="47"/>
        <pc:sldMkLst>
          <pc:docMk/>
          <pc:sldMk cId="2661604168" sldId="426"/>
        </pc:sldMkLst>
      </pc:sldChg>
      <pc:sldChg chg="modSp">
        <pc:chgData name="Matthieu De Mari" userId="dfb708c9-d8dc-439f-9a3b-c772bf4a311c" providerId="ADAL" clId="{3AFDEA6E-A889-4B88-BE6A-9202137E5600}" dt="2022-10-20T04:46:34.354" v="1617" actId="20577"/>
        <pc:sldMkLst>
          <pc:docMk/>
          <pc:sldMk cId="1734176290" sldId="427"/>
        </pc:sldMkLst>
        <pc:spChg chg="mod">
          <ac:chgData name="Matthieu De Mari" userId="dfb708c9-d8dc-439f-9a3b-c772bf4a311c" providerId="ADAL" clId="{3AFDEA6E-A889-4B88-BE6A-9202137E5600}" dt="2022-10-20T04:46:34.354" v="1617" actId="20577"/>
          <ac:spMkLst>
            <pc:docMk/>
            <pc:sldMk cId="1734176290" sldId="427"/>
            <ac:spMk id="3" creationId="{D40D38AB-1796-4008-9F4E-EF6A80B7D05F}"/>
          </ac:spMkLst>
        </pc:spChg>
      </pc:sldChg>
      <pc:sldChg chg="modSp mod">
        <pc:chgData name="Matthieu De Mari" userId="dfb708c9-d8dc-439f-9a3b-c772bf4a311c" providerId="ADAL" clId="{3AFDEA6E-A889-4B88-BE6A-9202137E5600}" dt="2022-10-20T04:45:59.888" v="1610" actId="20577"/>
        <pc:sldMkLst>
          <pc:docMk/>
          <pc:sldMk cId="40441892" sldId="542"/>
        </pc:sldMkLst>
        <pc:spChg chg="mod">
          <ac:chgData name="Matthieu De Mari" userId="dfb708c9-d8dc-439f-9a3b-c772bf4a311c" providerId="ADAL" clId="{3AFDEA6E-A889-4B88-BE6A-9202137E5600}" dt="2022-10-20T04:45:59.888" v="1610" actId="20577"/>
          <ac:spMkLst>
            <pc:docMk/>
            <pc:sldMk cId="40441892" sldId="542"/>
            <ac:spMk id="3" creationId="{224DE418-5082-4DD8-98DA-CBA97730ABB3}"/>
          </ac:spMkLst>
        </pc:spChg>
      </pc:sldChg>
      <pc:sldChg chg="modSp mod">
        <pc:chgData name="Matthieu De Mari" userId="dfb708c9-d8dc-439f-9a3b-c772bf4a311c" providerId="ADAL" clId="{3AFDEA6E-A889-4B88-BE6A-9202137E5600}" dt="2022-10-20T04:41:37.878" v="1454"/>
        <pc:sldMkLst>
          <pc:docMk/>
          <pc:sldMk cId="2946561266" sldId="544"/>
        </pc:sldMkLst>
        <pc:spChg chg="mod">
          <ac:chgData name="Matthieu De Mari" userId="dfb708c9-d8dc-439f-9a3b-c772bf4a311c" providerId="ADAL" clId="{3AFDEA6E-A889-4B88-BE6A-9202137E5600}" dt="2022-10-20T04:41:37.878" v="1454"/>
          <ac:spMkLst>
            <pc:docMk/>
            <pc:sldMk cId="2946561266" sldId="544"/>
            <ac:spMk id="4" creationId="{410F931E-5BD5-4EA0-B287-2D395589F991}"/>
          </ac:spMkLst>
        </pc:spChg>
      </pc:sldChg>
      <pc:sldChg chg="addSp delSp modSp mod">
        <pc:chgData name="Matthieu De Mari" userId="dfb708c9-d8dc-439f-9a3b-c772bf4a311c" providerId="ADAL" clId="{3AFDEA6E-A889-4B88-BE6A-9202137E5600}" dt="2022-10-20T04:56:58.304" v="1741" actId="1076"/>
        <pc:sldMkLst>
          <pc:docMk/>
          <pc:sldMk cId="2278282499" sldId="545"/>
        </pc:sldMkLst>
        <pc:spChg chg="mod">
          <ac:chgData name="Matthieu De Mari" userId="dfb708c9-d8dc-439f-9a3b-c772bf4a311c" providerId="ADAL" clId="{3AFDEA6E-A889-4B88-BE6A-9202137E5600}" dt="2022-10-20T04:44:26.839" v="1594" actId="20577"/>
          <ac:spMkLst>
            <pc:docMk/>
            <pc:sldMk cId="2278282499" sldId="545"/>
            <ac:spMk id="3" creationId="{8F05EFB7-3D32-4B07-AD7A-EF22AC3B118F}"/>
          </ac:spMkLst>
        </pc:spChg>
        <pc:spChg chg="add del mod">
          <ac:chgData name="Matthieu De Mari" userId="dfb708c9-d8dc-439f-9a3b-c772bf4a311c" providerId="ADAL" clId="{3AFDEA6E-A889-4B88-BE6A-9202137E5600}" dt="2022-10-20T04:38:28.016" v="1383" actId="478"/>
          <ac:spMkLst>
            <pc:docMk/>
            <pc:sldMk cId="2278282499" sldId="545"/>
            <ac:spMk id="9" creationId="{70FCB278-19E0-A227-7B26-E49B55F70E19}"/>
          </ac:spMkLst>
        </pc:spChg>
        <pc:spChg chg="add mod">
          <ac:chgData name="Matthieu De Mari" userId="dfb708c9-d8dc-439f-9a3b-c772bf4a311c" providerId="ADAL" clId="{3AFDEA6E-A889-4B88-BE6A-9202137E5600}" dt="2022-10-20T04:38:38.031" v="1387" actId="14100"/>
          <ac:spMkLst>
            <pc:docMk/>
            <pc:sldMk cId="2278282499" sldId="545"/>
            <ac:spMk id="10" creationId="{62C12701-FAED-6EB9-0966-B45D88807D95}"/>
          </ac:spMkLst>
        </pc:spChg>
        <pc:spChg chg="add mod">
          <ac:chgData name="Matthieu De Mari" userId="dfb708c9-d8dc-439f-9a3b-c772bf4a311c" providerId="ADAL" clId="{3AFDEA6E-A889-4B88-BE6A-9202137E5600}" dt="2022-10-20T04:40:19.143" v="1416" actId="1035"/>
          <ac:spMkLst>
            <pc:docMk/>
            <pc:sldMk cId="2278282499" sldId="545"/>
            <ac:spMk id="12" creationId="{5DA973E7-C65E-A21C-DB15-564EC24EF3C2}"/>
          </ac:spMkLst>
        </pc:spChg>
        <pc:spChg chg="add mod">
          <ac:chgData name="Matthieu De Mari" userId="dfb708c9-d8dc-439f-9a3b-c772bf4a311c" providerId="ADAL" clId="{3AFDEA6E-A889-4B88-BE6A-9202137E5600}" dt="2022-10-20T04:56:58.304" v="1741" actId="1076"/>
          <ac:spMkLst>
            <pc:docMk/>
            <pc:sldMk cId="2278282499" sldId="545"/>
            <ac:spMk id="13" creationId="{847223E2-7505-9811-2196-1662D11EC050}"/>
          </ac:spMkLst>
        </pc:spChg>
        <pc:picChg chg="del mod">
          <ac:chgData name="Matthieu De Mari" userId="dfb708c9-d8dc-439f-9a3b-c772bf4a311c" providerId="ADAL" clId="{3AFDEA6E-A889-4B88-BE6A-9202137E5600}" dt="2022-10-20T04:37:48.528" v="1374" actId="478"/>
          <ac:picMkLst>
            <pc:docMk/>
            <pc:sldMk cId="2278282499" sldId="545"/>
            <ac:picMk id="8" creationId="{D56E3EB1-7367-4C22-946C-496FE1E4DDFB}"/>
          </ac:picMkLst>
        </pc:picChg>
        <pc:picChg chg="add mod">
          <ac:chgData name="Matthieu De Mari" userId="dfb708c9-d8dc-439f-9a3b-c772bf4a311c" providerId="ADAL" clId="{3AFDEA6E-A889-4B88-BE6A-9202137E5600}" dt="2022-10-20T04:39:07.030" v="1392" actId="1076"/>
          <ac:picMkLst>
            <pc:docMk/>
            <pc:sldMk cId="2278282499" sldId="545"/>
            <ac:picMk id="11" creationId="{EBCC1C30-F275-FC1E-F99E-BADAF437BC5E}"/>
          </ac:picMkLst>
        </pc:picChg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2464527023" sldId="546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2285022211" sldId="547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2741024059" sldId="548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618042080" sldId="549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106137820" sldId="550"/>
        </pc:sldMkLst>
      </pc:sldChg>
      <pc:sldChg chg="add del">
        <pc:chgData name="Matthieu De Mari" userId="dfb708c9-d8dc-439f-9a3b-c772bf4a311c" providerId="ADAL" clId="{3AFDEA6E-A889-4B88-BE6A-9202137E5600}" dt="2022-10-19T10:54:59.691" v="32"/>
        <pc:sldMkLst>
          <pc:docMk/>
          <pc:sldMk cId="763967153" sldId="551"/>
        </pc:sldMkLst>
      </pc:sldChg>
      <pc:sldChg chg="add del">
        <pc:chgData name="Matthieu De Mari" userId="dfb708c9-d8dc-439f-9a3b-c772bf4a311c" providerId="ADAL" clId="{3AFDEA6E-A889-4B88-BE6A-9202137E5600}" dt="2022-10-19T10:55:24.148" v="33" actId="47"/>
        <pc:sldMkLst>
          <pc:docMk/>
          <pc:sldMk cId="1906296070" sldId="552"/>
        </pc:sldMkLst>
      </pc:sldChg>
      <pc:sldChg chg="addSp delSp modSp add mod">
        <pc:chgData name="Matthieu De Mari" userId="dfb708c9-d8dc-439f-9a3b-c772bf4a311c" providerId="ADAL" clId="{3AFDEA6E-A889-4B88-BE6A-9202137E5600}" dt="2022-10-20T04:15:44.680" v="116" actId="20577"/>
        <pc:sldMkLst>
          <pc:docMk/>
          <pc:sldMk cId="2428201764" sldId="552"/>
        </pc:sldMkLst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5" creationId="{347E64E7-F2DC-25AE-341D-BC422E32E8CB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6" creationId="{A76F6B0B-1F1B-A6D9-F7EB-AFE876CEC48D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7" creationId="{6742F2FB-6D6A-0B43-4AF0-E3FB6CE8BCA3}"/>
          </ac:spMkLst>
        </pc:spChg>
        <pc:spChg chg="mod">
          <ac:chgData name="Matthieu De Mari" userId="dfb708c9-d8dc-439f-9a3b-c772bf4a311c" providerId="ADAL" clId="{3AFDEA6E-A889-4B88-BE6A-9202137E5600}" dt="2022-10-20T04:15:44.680" v="116" actId="20577"/>
          <ac:spMkLst>
            <pc:docMk/>
            <pc:sldMk cId="2428201764" sldId="552"/>
            <ac:spMk id="8" creationId="{A0501586-70E8-4DEF-BDDA-ABE8B22FD92C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9" creationId="{817322F8-DE78-C40A-E2D5-0656FFDB946B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0" creationId="{AEA14452-3A8B-6C9C-E1CB-50A6820E93B8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1" creationId="{AC5256BF-B553-508F-813E-4CF6E6D941FC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2" creationId="{5998CB33-260C-E8CD-61D0-68BF1EFA97E4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3" creationId="{67172E77-0B16-E27C-063B-656750BF211C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4" creationId="{F6F5D818-4565-4BEC-5E85-26F6B96E2C83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5" creationId="{94AF1E22-D3CD-E641-BD5D-A291F0FBA7C6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7" creationId="{D132B289-21A8-A1D3-E46B-BA9A5B659D0E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8" creationId="{DCCC0933-F1BD-4C2C-D003-6E5A62B0E600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19" creationId="{E1507EED-9406-BA9E-ADFD-63E238A8799B}"/>
          </ac:spMkLst>
        </pc:spChg>
        <pc:spChg chg="add mod">
          <ac:chgData name="Matthieu De Mari" userId="dfb708c9-d8dc-439f-9a3b-c772bf4a311c" providerId="ADAL" clId="{3AFDEA6E-A889-4B88-BE6A-9202137E5600}" dt="2022-10-20T04:14:53.047" v="69"/>
          <ac:spMkLst>
            <pc:docMk/>
            <pc:sldMk cId="2428201764" sldId="552"/>
            <ac:spMk id="20" creationId="{514E8E40-B699-348B-257E-43C12EF8A37A}"/>
          </ac:spMkLst>
        </pc:spChg>
        <pc:picChg chg="add mod">
          <ac:chgData name="Matthieu De Mari" userId="dfb708c9-d8dc-439f-9a3b-c772bf4a311c" providerId="ADAL" clId="{3AFDEA6E-A889-4B88-BE6A-9202137E5600}" dt="2022-10-20T04:14:53.047" v="69"/>
          <ac:picMkLst>
            <pc:docMk/>
            <pc:sldMk cId="2428201764" sldId="552"/>
            <ac:picMk id="3" creationId="{285DE96C-3F2F-E75E-8BD4-D2AF6C1999CA}"/>
          </ac:picMkLst>
        </pc:picChg>
        <pc:picChg chg="del">
          <ac:chgData name="Matthieu De Mari" userId="dfb708c9-d8dc-439f-9a3b-c772bf4a311c" providerId="ADAL" clId="{3AFDEA6E-A889-4B88-BE6A-9202137E5600}" dt="2022-10-20T04:14:18.137" v="68" actId="478"/>
          <ac:picMkLst>
            <pc:docMk/>
            <pc:sldMk cId="2428201764" sldId="552"/>
            <ac:picMk id="4" creationId="{F8A7858D-C5D1-4538-8F24-55CF76CB7563}"/>
          </ac:picMkLst>
        </pc:picChg>
        <pc:cxnChg chg="add mod">
          <ac:chgData name="Matthieu De Mari" userId="dfb708c9-d8dc-439f-9a3b-c772bf4a311c" providerId="ADAL" clId="{3AFDEA6E-A889-4B88-BE6A-9202137E5600}" dt="2022-10-20T04:14:53.047" v="69"/>
          <ac:cxnSpMkLst>
            <pc:docMk/>
            <pc:sldMk cId="2428201764" sldId="552"/>
            <ac:cxnSpMk id="16" creationId="{E381BA76-C2A6-47F5-255E-6D52012AFDD8}"/>
          </ac:cxnSpMkLst>
        </pc:cxnChg>
      </pc:sldChg>
      <pc:sldChg chg="add del">
        <pc:chgData name="Matthieu De Mari" userId="dfb708c9-d8dc-439f-9a3b-c772bf4a311c" providerId="ADAL" clId="{3AFDEA6E-A889-4B88-BE6A-9202137E5600}" dt="2022-10-19T10:55:25.222" v="34" actId="47"/>
        <pc:sldMkLst>
          <pc:docMk/>
          <pc:sldMk cId="108326544" sldId="553"/>
        </pc:sldMkLst>
      </pc:sldChg>
      <pc:sldChg chg="addSp delSp modSp add mod ord">
        <pc:chgData name="Matthieu De Mari" userId="dfb708c9-d8dc-439f-9a3b-c772bf4a311c" providerId="ADAL" clId="{3AFDEA6E-A889-4B88-BE6A-9202137E5600}" dt="2022-10-20T04:55:14.716" v="1724" actId="1076"/>
        <pc:sldMkLst>
          <pc:docMk/>
          <pc:sldMk cId="1372619763" sldId="553"/>
        </pc:sldMkLst>
        <pc:spChg chg="mod">
          <ac:chgData name="Matthieu De Mari" userId="dfb708c9-d8dc-439f-9a3b-c772bf4a311c" providerId="ADAL" clId="{3AFDEA6E-A889-4B88-BE6A-9202137E5600}" dt="2022-10-20T04:55:05.760" v="1719" actId="21"/>
          <ac:spMkLst>
            <pc:docMk/>
            <pc:sldMk cId="1372619763" sldId="553"/>
            <ac:spMk id="3" creationId="{EE39AD0D-3498-4E00-93FC-9A35A4F7FD3E}"/>
          </ac:spMkLst>
        </pc:spChg>
        <pc:spChg chg="del">
          <ac:chgData name="Matthieu De Mari" userId="dfb708c9-d8dc-439f-9a3b-c772bf4a311c" providerId="ADAL" clId="{3AFDEA6E-A889-4B88-BE6A-9202137E5600}" dt="2022-10-20T04:16:26.281" v="129" actId="478"/>
          <ac:spMkLst>
            <pc:docMk/>
            <pc:sldMk cId="1372619763" sldId="553"/>
            <ac:spMk id="5" creationId="{2EA3256E-05CD-4BCF-ABDE-A51F28BDE1D7}"/>
          </ac:spMkLst>
        </pc:spChg>
        <pc:spChg chg="add del">
          <ac:chgData name="Matthieu De Mari" userId="dfb708c9-d8dc-439f-9a3b-c772bf4a311c" providerId="ADAL" clId="{3AFDEA6E-A889-4B88-BE6A-9202137E5600}" dt="2022-10-20T04:54:55.717" v="1717" actId="22"/>
          <ac:spMkLst>
            <pc:docMk/>
            <pc:sldMk cId="1372619763" sldId="553"/>
            <ac:spMk id="8" creationId="{0B6FC071-125B-6638-22A1-135CCC7C53CF}"/>
          </ac:spMkLst>
        </pc:spChg>
        <pc:spChg chg="add mod">
          <ac:chgData name="Matthieu De Mari" userId="dfb708c9-d8dc-439f-9a3b-c772bf4a311c" providerId="ADAL" clId="{3AFDEA6E-A889-4B88-BE6A-9202137E5600}" dt="2022-10-20T04:55:14.716" v="1724" actId="1076"/>
          <ac:spMkLst>
            <pc:docMk/>
            <pc:sldMk cId="1372619763" sldId="553"/>
            <ac:spMk id="9" creationId="{5DA5719D-0054-D0A2-77A5-30DE9FF4F8DE}"/>
          </ac:spMkLst>
        </pc:spChg>
        <pc:picChg chg="del">
          <ac:chgData name="Matthieu De Mari" userId="dfb708c9-d8dc-439f-9a3b-c772bf4a311c" providerId="ADAL" clId="{3AFDEA6E-A889-4B88-BE6A-9202137E5600}" dt="2022-10-20T04:16:27.101" v="130" actId="478"/>
          <ac:picMkLst>
            <pc:docMk/>
            <pc:sldMk cId="1372619763" sldId="553"/>
            <ac:picMk id="4" creationId="{F8A7858D-C5D1-4538-8F24-55CF76CB7563}"/>
          </ac:picMkLst>
        </pc:picChg>
        <pc:picChg chg="add mod">
          <ac:chgData name="Matthieu De Mari" userId="dfb708c9-d8dc-439f-9a3b-c772bf4a311c" providerId="ADAL" clId="{3AFDEA6E-A889-4B88-BE6A-9202137E5600}" dt="2022-10-20T04:16:37.205" v="133"/>
          <ac:picMkLst>
            <pc:docMk/>
            <pc:sldMk cId="1372619763" sldId="553"/>
            <ac:picMk id="6" creationId="{B951A891-DA29-515D-5C80-95841C23ECD3}"/>
          </ac:picMkLst>
        </pc:picChg>
      </pc:sldChg>
      <pc:sldChg chg="addSp delSp modSp new mod ord modClrScheme chgLayout">
        <pc:chgData name="Matthieu De Mari" userId="dfb708c9-d8dc-439f-9a3b-c772bf4a311c" providerId="ADAL" clId="{3AFDEA6E-A889-4B88-BE6A-9202137E5600}" dt="2022-10-20T04:24:37.778" v="905" actId="20577"/>
        <pc:sldMkLst>
          <pc:docMk/>
          <pc:sldMk cId="4278190230" sldId="554"/>
        </pc:sldMkLst>
        <pc:spChg chg="mod ord">
          <ac:chgData name="Matthieu De Mari" userId="dfb708c9-d8dc-439f-9a3b-c772bf4a311c" providerId="ADAL" clId="{3AFDEA6E-A889-4B88-BE6A-9202137E5600}" dt="2022-10-20T04:18:38.414" v="176" actId="700"/>
          <ac:spMkLst>
            <pc:docMk/>
            <pc:sldMk cId="4278190230" sldId="554"/>
            <ac:spMk id="2" creationId="{4D252921-30AA-F62A-D5C9-62A2D248DFAC}"/>
          </ac:spMkLst>
        </pc:spChg>
        <pc:spChg chg="mod ord">
          <ac:chgData name="Matthieu De Mari" userId="dfb708c9-d8dc-439f-9a3b-c772bf4a311c" providerId="ADAL" clId="{3AFDEA6E-A889-4B88-BE6A-9202137E5600}" dt="2022-10-20T04:24:37.778" v="905" actId="20577"/>
          <ac:spMkLst>
            <pc:docMk/>
            <pc:sldMk cId="4278190230" sldId="554"/>
            <ac:spMk id="3" creationId="{F9A6728A-484F-EAB1-B4DD-BD5483C9CB5F}"/>
          </ac:spMkLst>
        </pc:spChg>
        <pc:spChg chg="del mod ord">
          <ac:chgData name="Matthieu De Mari" userId="dfb708c9-d8dc-439f-9a3b-c772bf4a311c" providerId="ADAL" clId="{3AFDEA6E-A889-4B88-BE6A-9202137E5600}" dt="2022-10-20T04:18:38.414" v="176" actId="700"/>
          <ac:spMkLst>
            <pc:docMk/>
            <pc:sldMk cId="4278190230" sldId="554"/>
            <ac:spMk id="4" creationId="{DCF3276C-A2D6-C0D9-38EB-8B70A41A8C0E}"/>
          </ac:spMkLst>
        </pc:spChg>
        <pc:spChg chg="add mod ord">
          <ac:chgData name="Matthieu De Mari" userId="dfb708c9-d8dc-439f-9a3b-c772bf4a311c" providerId="ADAL" clId="{3AFDEA6E-A889-4B88-BE6A-9202137E5600}" dt="2022-10-20T04:18:53.336" v="210" actId="20577"/>
          <ac:spMkLst>
            <pc:docMk/>
            <pc:sldMk cId="4278190230" sldId="554"/>
            <ac:spMk id="5" creationId="{FB2336DF-389E-79D9-EF34-495844F42E8F}"/>
          </ac:spMkLst>
        </pc:spChg>
        <pc:spChg chg="add mod ord">
          <ac:chgData name="Matthieu De Mari" userId="dfb708c9-d8dc-439f-9a3b-c772bf4a311c" providerId="ADAL" clId="{3AFDEA6E-A889-4B88-BE6A-9202137E5600}" dt="2022-10-20T04:18:45.967" v="195" actId="20577"/>
          <ac:spMkLst>
            <pc:docMk/>
            <pc:sldMk cId="4278190230" sldId="554"/>
            <ac:spMk id="6" creationId="{770B4A16-6896-6C95-DF2A-6CBB9FC4C640}"/>
          </ac:spMkLst>
        </pc:spChg>
        <pc:spChg chg="add mod ord">
          <ac:chgData name="Matthieu De Mari" userId="dfb708c9-d8dc-439f-9a3b-c772bf4a311c" providerId="ADAL" clId="{3AFDEA6E-A889-4B88-BE6A-9202137E5600}" dt="2022-10-20T04:24:21.516" v="874" actId="27636"/>
          <ac:spMkLst>
            <pc:docMk/>
            <pc:sldMk cId="4278190230" sldId="554"/>
            <ac:spMk id="7" creationId="{897A394F-4B1D-4D2E-53CF-275F574C43AE}"/>
          </ac:spMkLst>
        </pc:spChg>
      </pc:sldChg>
      <pc:sldChg chg="addSp modSp add mod">
        <pc:chgData name="Matthieu De Mari" userId="dfb708c9-d8dc-439f-9a3b-c772bf4a311c" providerId="ADAL" clId="{3AFDEA6E-A889-4B88-BE6A-9202137E5600}" dt="2022-10-20T04:35:33.495" v="1242" actId="113"/>
        <pc:sldMkLst>
          <pc:docMk/>
          <pc:sldMk cId="3595746549" sldId="555"/>
        </pc:sldMkLst>
        <pc:spChg chg="mod">
          <ac:chgData name="Matthieu De Mari" userId="dfb708c9-d8dc-439f-9a3b-c772bf4a311c" providerId="ADAL" clId="{3AFDEA6E-A889-4B88-BE6A-9202137E5600}" dt="2022-10-20T04:32:31.649" v="1167" actId="207"/>
          <ac:spMkLst>
            <pc:docMk/>
            <pc:sldMk cId="3595746549" sldId="555"/>
            <ac:spMk id="3" creationId="{F9A6728A-484F-EAB1-B4DD-BD5483C9CB5F}"/>
          </ac:spMkLst>
        </pc:spChg>
        <pc:spChg chg="add mod">
          <ac:chgData name="Matthieu De Mari" userId="dfb708c9-d8dc-439f-9a3b-c772bf4a311c" providerId="ADAL" clId="{3AFDEA6E-A889-4B88-BE6A-9202137E5600}" dt="2022-10-20T04:35:33.495" v="1242" actId="113"/>
          <ac:spMkLst>
            <pc:docMk/>
            <pc:sldMk cId="3595746549" sldId="555"/>
            <ac:spMk id="4" creationId="{22004390-10C2-B387-E716-7E9793A1133B}"/>
          </ac:spMkLst>
        </pc:spChg>
        <pc:spChg chg="mod">
          <ac:chgData name="Matthieu De Mari" userId="dfb708c9-d8dc-439f-9a3b-c772bf4a311c" providerId="ADAL" clId="{3AFDEA6E-A889-4B88-BE6A-9202137E5600}" dt="2022-10-20T04:32:34.873" v="1169" actId="207"/>
          <ac:spMkLst>
            <pc:docMk/>
            <pc:sldMk cId="3595746549" sldId="555"/>
            <ac:spMk id="5" creationId="{FB2336DF-389E-79D9-EF34-495844F42E8F}"/>
          </ac:spMkLst>
        </pc:spChg>
        <pc:spChg chg="mod">
          <ac:chgData name="Matthieu De Mari" userId="dfb708c9-d8dc-439f-9a3b-c772bf4a311c" providerId="ADAL" clId="{3AFDEA6E-A889-4B88-BE6A-9202137E5600}" dt="2022-10-20T04:32:38.084" v="1170" actId="207"/>
          <ac:spMkLst>
            <pc:docMk/>
            <pc:sldMk cId="3595746549" sldId="555"/>
            <ac:spMk id="7" creationId="{897A394F-4B1D-4D2E-53CF-275F574C43AE}"/>
          </ac:spMkLst>
        </pc:spChg>
      </pc:sldChg>
      <pc:sldChg chg="addSp modSp add mod">
        <pc:chgData name="Matthieu De Mari" userId="dfb708c9-d8dc-439f-9a3b-c772bf4a311c" providerId="ADAL" clId="{3AFDEA6E-A889-4B88-BE6A-9202137E5600}" dt="2022-10-20T04:37:15.488" v="1372" actId="20577"/>
        <pc:sldMkLst>
          <pc:docMk/>
          <pc:sldMk cId="2914033723" sldId="556"/>
        </pc:sldMkLst>
        <pc:spChg chg="mod">
          <ac:chgData name="Matthieu De Mari" userId="dfb708c9-d8dc-439f-9a3b-c772bf4a311c" providerId="ADAL" clId="{3AFDEA6E-A889-4B88-BE6A-9202137E5600}" dt="2022-10-20T04:35:30.673" v="1241" actId="113"/>
          <ac:spMkLst>
            <pc:docMk/>
            <pc:sldMk cId="2914033723" sldId="556"/>
            <ac:spMk id="4" creationId="{22004390-10C2-B387-E716-7E9793A1133B}"/>
          </ac:spMkLst>
        </pc:spChg>
        <pc:spChg chg="add mod">
          <ac:chgData name="Matthieu De Mari" userId="dfb708c9-d8dc-439f-9a3b-c772bf4a311c" providerId="ADAL" clId="{3AFDEA6E-A889-4B88-BE6A-9202137E5600}" dt="2022-10-20T04:37:15.488" v="1372" actId="20577"/>
          <ac:spMkLst>
            <pc:docMk/>
            <pc:sldMk cId="2914033723" sldId="556"/>
            <ac:spMk id="8" creationId="{495B4090-0A1C-26DB-5BD5-658EE122E90B}"/>
          </ac:spMkLst>
        </pc:spChg>
      </pc:sldChg>
      <pc:sldChg chg="addSp delSp modSp add mod">
        <pc:chgData name="Matthieu De Mari" userId="dfb708c9-d8dc-439f-9a3b-c772bf4a311c" providerId="ADAL" clId="{3AFDEA6E-A889-4B88-BE6A-9202137E5600}" dt="2022-10-20T04:48:41.215" v="1631" actId="1076"/>
        <pc:sldMkLst>
          <pc:docMk/>
          <pc:sldMk cId="4168911786" sldId="557"/>
        </pc:sldMkLst>
        <pc:picChg chg="add mod">
          <ac:chgData name="Matthieu De Mari" userId="dfb708c9-d8dc-439f-9a3b-c772bf4a311c" providerId="ADAL" clId="{3AFDEA6E-A889-4B88-BE6A-9202137E5600}" dt="2022-10-20T04:48:41.215" v="1631" actId="1076"/>
          <ac:picMkLst>
            <pc:docMk/>
            <pc:sldMk cId="4168911786" sldId="557"/>
            <ac:picMk id="4" creationId="{EFBB1F3C-6925-0E3B-F66A-4F1EA17A34C8}"/>
          </ac:picMkLst>
        </pc:picChg>
        <pc:picChg chg="del">
          <ac:chgData name="Matthieu De Mari" userId="dfb708c9-d8dc-439f-9a3b-c772bf4a311c" providerId="ADAL" clId="{3AFDEA6E-A889-4B88-BE6A-9202137E5600}" dt="2022-10-20T04:48:15.081" v="1626" actId="478"/>
          <ac:picMkLst>
            <pc:docMk/>
            <pc:sldMk cId="4168911786" sldId="557"/>
            <ac:picMk id="7" creationId="{B4339804-0C43-4D80-A606-C1D5E065AA1A}"/>
          </ac:picMkLst>
        </pc:picChg>
      </pc:sldChg>
      <pc:sldChg chg="addSp delSp modSp add mod chgLayout">
        <pc:chgData name="Matthieu De Mari" userId="dfb708c9-d8dc-439f-9a3b-c772bf4a311c" providerId="ADAL" clId="{3AFDEA6E-A889-4B88-BE6A-9202137E5600}" dt="2022-10-20T05:00:26.907" v="1899" actId="1076"/>
        <pc:sldMkLst>
          <pc:docMk/>
          <pc:sldMk cId="2757468051" sldId="558"/>
        </pc:sldMkLst>
        <pc:spChg chg="mod ord">
          <ac:chgData name="Matthieu De Mari" userId="dfb708c9-d8dc-439f-9a3b-c772bf4a311c" providerId="ADAL" clId="{3AFDEA6E-A889-4B88-BE6A-9202137E5600}" dt="2022-10-20T04:57:57.377" v="1744" actId="700"/>
          <ac:spMkLst>
            <pc:docMk/>
            <pc:sldMk cId="2757468051" sldId="558"/>
            <ac:spMk id="2" creationId="{8742D990-EA47-40E2-9328-4DD354CE941F}"/>
          </ac:spMkLst>
        </pc:spChg>
        <pc:spChg chg="del mod ord">
          <ac:chgData name="Matthieu De Mari" userId="dfb708c9-d8dc-439f-9a3b-c772bf4a311c" providerId="ADAL" clId="{3AFDEA6E-A889-4B88-BE6A-9202137E5600}" dt="2022-10-20T04:58:48.683" v="1819" actId="478"/>
          <ac:spMkLst>
            <pc:docMk/>
            <pc:sldMk cId="2757468051" sldId="558"/>
            <ac:spMk id="3" creationId="{D40D38AB-1796-4008-9F4E-EF6A80B7D05F}"/>
          </ac:spMkLst>
        </pc:spChg>
        <pc:spChg chg="add mod ord">
          <ac:chgData name="Matthieu De Mari" userId="dfb708c9-d8dc-439f-9a3b-c772bf4a311c" providerId="ADAL" clId="{3AFDEA6E-A889-4B88-BE6A-9202137E5600}" dt="2022-10-20T05:00:24.520" v="1898" actId="5793"/>
          <ac:spMkLst>
            <pc:docMk/>
            <pc:sldMk cId="2757468051" sldId="558"/>
            <ac:spMk id="4" creationId="{DFF706B5-C256-1186-FAA4-0F6441CBF4E8}"/>
          </ac:spMkLst>
        </pc:spChg>
        <pc:spChg chg="add del mod">
          <ac:chgData name="Matthieu De Mari" userId="dfb708c9-d8dc-439f-9a3b-c772bf4a311c" providerId="ADAL" clId="{3AFDEA6E-A889-4B88-BE6A-9202137E5600}" dt="2022-10-20T04:58:50.465" v="1820" actId="478"/>
          <ac:spMkLst>
            <pc:docMk/>
            <pc:sldMk cId="2757468051" sldId="558"/>
            <ac:spMk id="6" creationId="{8F1EE87C-DB54-D83E-84AA-ACF0EACCF71F}"/>
          </ac:spMkLst>
        </pc:spChg>
        <pc:spChg chg="add mod">
          <ac:chgData name="Matthieu De Mari" userId="dfb708c9-d8dc-439f-9a3b-c772bf4a311c" providerId="ADAL" clId="{3AFDEA6E-A889-4B88-BE6A-9202137E5600}" dt="2022-10-20T04:58:50.791" v="1821"/>
          <ac:spMkLst>
            <pc:docMk/>
            <pc:sldMk cId="2757468051" sldId="558"/>
            <ac:spMk id="7" creationId="{7D714FD5-03E8-C127-B361-AFB5BD8E25C4}"/>
          </ac:spMkLst>
        </pc:spChg>
        <pc:picChg chg="add mod modCrop">
          <ac:chgData name="Matthieu De Mari" userId="dfb708c9-d8dc-439f-9a3b-c772bf4a311c" providerId="ADAL" clId="{3AFDEA6E-A889-4B88-BE6A-9202137E5600}" dt="2022-10-20T05:00:26.907" v="1899" actId="1076"/>
          <ac:picMkLst>
            <pc:docMk/>
            <pc:sldMk cId="2757468051" sldId="558"/>
            <ac:picMk id="8" creationId="{2EB2F6D7-87AB-5995-6163-E92ACDEFE49F}"/>
          </ac:picMkLst>
        </pc:picChg>
      </pc:sldChg>
      <pc:sldChg chg="add del">
        <pc:chgData name="Matthieu De Mari" userId="dfb708c9-d8dc-439f-9a3b-c772bf4a311c" providerId="ADAL" clId="{3AFDEA6E-A889-4B88-BE6A-9202137E5600}" dt="2022-10-20T04:53:33.655" v="1646"/>
        <pc:sldMkLst>
          <pc:docMk/>
          <pc:sldMk cId="3939557294" sldId="558"/>
        </pc:sldMkLst>
      </pc:sldChg>
      <pc:sldChg chg="addSp delSp modSp add mod">
        <pc:chgData name="Matthieu De Mari" userId="dfb708c9-d8dc-439f-9a3b-c772bf4a311c" providerId="ADAL" clId="{3AFDEA6E-A889-4B88-BE6A-9202137E5600}" dt="2022-10-20T05:00:43.795" v="1906" actId="1076"/>
        <pc:sldMkLst>
          <pc:docMk/>
          <pc:sldMk cId="4263253610" sldId="559"/>
        </pc:sldMkLst>
        <pc:spChg chg="mod">
          <ac:chgData name="Matthieu De Mari" userId="dfb708c9-d8dc-439f-9a3b-c772bf4a311c" providerId="ADAL" clId="{3AFDEA6E-A889-4B88-BE6A-9202137E5600}" dt="2022-10-20T05:00:30.314" v="1901" actId="20577"/>
          <ac:spMkLst>
            <pc:docMk/>
            <pc:sldMk cId="4263253610" sldId="559"/>
            <ac:spMk id="4" creationId="{DFF706B5-C256-1186-FAA4-0F6441CBF4E8}"/>
          </ac:spMkLst>
        </pc:spChg>
        <pc:picChg chg="add mod">
          <ac:chgData name="Matthieu De Mari" userId="dfb708c9-d8dc-439f-9a3b-c772bf4a311c" providerId="ADAL" clId="{3AFDEA6E-A889-4B88-BE6A-9202137E5600}" dt="2022-10-20T05:00:43.795" v="1906" actId="1076"/>
          <ac:picMkLst>
            <pc:docMk/>
            <pc:sldMk cId="4263253610" sldId="559"/>
            <ac:picMk id="3" creationId="{92B8A709-AF05-F2AE-2962-6250C0421D0D}"/>
          </ac:picMkLst>
        </pc:picChg>
        <pc:picChg chg="del">
          <ac:chgData name="Matthieu De Mari" userId="dfb708c9-d8dc-439f-9a3b-c772bf4a311c" providerId="ADAL" clId="{3AFDEA6E-A889-4B88-BE6A-9202137E5600}" dt="2022-10-20T05:00:31.792" v="1902" actId="478"/>
          <ac:picMkLst>
            <pc:docMk/>
            <pc:sldMk cId="4263253610" sldId="559"/>
            <ac:picMk id="8" creationId="{2EB2F6D7-87AB-5995-6163-E92ACDEFE49F}"/>
          </ac:picMkLst>
        </pc:picChg>
      </pc:sldChg>
      <pc:sldChg chg="delSp modSp add mod">
        <pc:chgData name="Matthieu De Mari" userId="dfb708c9-d8dc-439f-9a3b-c772bf4a311c" providerId="ADAL" clId="{3AFDEA6E-A889-4B88-BE6A-9202137E5600}" dt="2022-10-20T05:01:07.658" v="1956" actId="20577"/>
        <pc:sldMkLst>
          <pc:docMk/>
          <pc:sldMk cId="2645141980" sldId="560"/>
        </pc:sldMkLst>
        <pc:spChg chg="mod">
          <ac:chgData name="Matthieu De Mari" userId="dfb708c9-d8dc-439f-9a3b-c772bf4a311c" providerId="ADAL" clId="{3AFDEA6E-A889-4B88-BE6A-9202137E5600}" dt="2022-10-20T05:01:07.658" v="1956" actId="20577"/>
          <ac:spMkLst>
            <pc:docMk/>
            <pc:sldMk cId="2645141980" sldId="560"/>
            <ac:spMk id="4" creationId="{DFF706B5-C256-1186-FAA4-0F6441CBF4E8}"/>
          </ac:spMkLst>
        </pc:spChg>
        <pc:picChg chg="del">
          <ac:chgData name="Matthieu De Mari" userId="dfb708c9-d8dc-439f-9a3b-c772bf4a311c" providerId="ADAL" clId="{3AFDEA6E-A889-4B88-BE6A-9202137E5600}" dt="2022-10-20T05:00:50.351" v="1908" actId="478"/>
          <ac:picMkLst>
            <pc:docMk/>
            <pc:sldMk cId="2645141980" sldId="560"/>
            <ac:picMk id="3" creationId="{92B8A709-AF05-F2AE-2962-6250C0421D0D}"/>
          </ac:picMkLst>
        </pc:picChg>
      </pc:sldChg>
      <pc:sldMasterChg chg="addSp mod">
        <pc:chgData name="Matthieu De Mari" userId="dfb708c9-d8dc-439f-9a3b-c772bf4a311c" providerId="ADAL" clId="{3AFDEA6E-A889-4B88-BE6A-9202137E5600}" dt="2022-10-19T10:54:01.757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3AFDEA6E-A889-4B88-BE6A-9202137E5600}" dt="2022-10-19T10:54:01.757" v="0" actId="33475"/>
          <ac:spMkLst>
            <pc:docMk/>
            <pc:sldMasterMk cId="2168708284" sldId="2147483648"/>
            <ac:spMk id="9" creationId="{81ABABDD-566D-D585-9533-72A19DE1E230}"/>
          </ac:spMkLst>
        </pc:spChg>
        <pc:spChg chg="add">
          <ac:chgData name="Matthieu De Mari" userId="dfb708c9-d8dc-439f-9a3b-c772bf4a311c" providerId="ADAL" clId="{3AFDEA6E-A889-4B88-BE6A-9202137E5600}" dt="2022-10-19T10:54:01.757" v="0" actId="33475"/>
          <ac:spMkLst>
            <pc:docMk/>
            <pc:sldMasterMk cId="2168708284" sldId="2147483648"/>
            <ac:spMk id="10" creationId="{C75184DA-B7A3-B021-58FA-032F572086B1}"/>
          </ac:spMkLst>
        </pc:spChg>
      </pc:sldMasterChg>
    </pc:docChg>
  </pc:docChgLst>
  <pc:docChgLst>
    <pc:chgData name="Matthieu De Mari" userId="dfb708c9-d8dc-439f-9a3b-c772bf4a311c" providerId="ADAL" clId="{B28B3054-0B5F-43C0-A63B-C267059B9178}"/>
    <pc:docChg chg="modSld">
      <pc:chgData name="Matthieu De Mari" userId="dfb708c9-d8dc-439f-9a3b-c772bf4a311c" providerId="ADAL" clId="{B28B3054-0B5F-43C0-A63B-C267059B9178}" dt="2023-02-26T10:37:58.554" v="5" actId="20577"/>
      <pc:docMkLst>
        <pc:docMk/>
      </pc:docMkLst>
      <pc:sldChg chg="modSp mod">
        <pc:chgData name="Matthieu De Mari" userId="dfb708c9-d8dc-439f-9a3b-c772bf4a311c" providerId="ADAL" clId="{B28B3054-0B5F-43C0-A63B-C267059B9178}" dt="2023-02-26T10:37:53.737" v="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B28B3054-0B5F-43C0-A63B-C267059B9178}" dt="2023-02-26T10:37:53.737" v="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B28B3054-0B5F-43C0-A63B-C267059B9178}" dt="2023-02-26T10:37:58.554" v="5" actId="20577"/>
        <pc:sldMkLst>
          <pc:docMk/>
          <pc:sldMk cId="463320542" sldId="387"/>
        </pc:sldMkLst>
        <pc:spChg chg="mod">
          <ac:chgData name="Matthieu De Mari" userId="dfb708c9-d8dc-439f-9a3b-c772bf4a311c" providerId="ADAL" clId="{B28B3054-0B5F-43C0-A63B-C267059B9178}" dt="2023-02-26T10:37:58.554" v="5" actId="20577"/>
          <ac:spMkLst>
            <pc:docMk/>
            <pc:sldMk cId="463320542" sldId="387"/>
            <ac:spMk id="2" creationId="{49D40417-A4D3-4CE8-96E7-708E2439AE7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(𝐴, 𝐷, Â, 𝐷 ̂, 𝑁 ̂, 𝑋)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𝐻_1=𝜎(𝑁 ̂^𝑘𝑖𝑝𝑓 𝑋𝑊_1)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</m:e>
                    <m: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dirty="0"/>
                <a:t> for graph data</a:t>
              </a:r>
            </a:p>
          </dgm:t>
        </dgm:pt>
      </mc:Choice>
      <mc:Fallback xmlns="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:r>
                <a:rPr lang="en-US" i="0" dirty="0">
                  <a:latin typeface="Cambria Math" panose="02040503050406030204" pitchFamily="18" charset="0"/>
                </a:rPr>
                <a:t>𝐻_2</a:t>
              </a:r>
              <a:r>
                <a:rPr lang="en-US" dirty="0"/>
                <a:t> for graph data</a:t>
              </a:r>
            </a:p>
          </dgm:t>
        </dgm:pt>
      </mc:Fallback>
    </mc:AlternateConten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𝐻_2=𝜎(𝑁 ̂^𝑘𝑖𝑝𝑓 𝐻_1 𝑊_2)</a:t>
              </a:r>
              <a:endParaRPr lang="en-US" dirty="0"/>
            </a:p>
          </dgm:t>
        </dgm:pt>
      </mc:Fallback>
    </mc:AlternateConten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2D188B0B-36BA-4BE0-801B-A29110A85C3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D6B7EBA5-7130-454E-AB34-1A0F9026AAF8}" type="parTrans" cxnId="{1E16560F-1584-4EEF-A349-AC5E68CA3F2D}">
      <dgm:prSet/>
      <dgm:spPr/>
      <dgm:t>
        <a:bodyPr/>
        <a:lstStyle/>
        <a:p>
          <a:endParaRPr lang="en-US"/>
        </a:p>
      </dgm:t>
    </dgm:pt>
    <dgm:pt modelId="{066C9865-1C2C-4D13-8F99-9DE78DA84D02}" type="sibTrans" cxnId="{1E16560F-1584-4EEF-A349-AC5E68CA3F2D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5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4"/>
      <dgm:spPr/>
    </dgm:pt>
    <dgm:pt modelId="{F7307FD8-8BD7-461D-9D6E-C5CB8C907B95}" type="pres">
      <dgm:prSet presAssocID="{23727738-1789-4DE4-A39F-CD8FB0808A9E}" presName="connectorText" presStyleLbl="sibTrans2D1" presStyleIdx="0" presStyleCnt="4"/>
      <dgm:spPr/>
    </dgm:pt>
    <dgm:pt modelId="{114B4AFB-AAB4-430D-B581-777B1FD0F2EF}" type="pres">
      <dgm:prSet presAssocID="{464930D0-E4C5-49E5-978B-17CD88401C86}" presName="node" presStyleLbl="node1" presStyleIdx="1" presStyleCnt="5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4"/>
      <dgm:spPr/>
    </dgm:pt>
    <dgm:pt modelId="{23C2294E-AA30-4BF0-973E-738C733AA893}" type="pres">
      <dgm:prSet presAssocID="{76CC73AC-F881-4F67-A848-438C2A382327}" presName="connectorText" presStyleLbl="sibTrans2D1" presStyleIdx="1" presStyleCnt="4"/>
      <dgm:spPr/>
    </dgm:pt>
    <dgm:pt modelId="{67C8F6DF-6C30-454F-85E9-F6D0576BB8B3}" type="pres">
      <dgm:prSet presAssocID="{E7D66BC7-2C14-495E-865D-AE0AACA6364C}" presName="node" presStyleLbl="node1" presStyleIdx="2" presStyleCnt="5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4"/>
      <dgm:spPr/>
    </dgm:pt>
    <dgm:pt modelId="{01CE885F-1219-494E-9054-C0DD7E600F32}" type="pres">
      <dgm:prSet presAssocID="{DA9461EF-4A6A-4B0C-B9DB-E44BF0FA5C23}" presName="connectorText" presStyleLbl="sibTrans2D1" presStyleIdx="2" presStyleCnt="4"/>
      <dgm:spPr/>
    </dgm:pt>
    <dgm:pt modelId="{F9A375D9-9D98-4816-AC43-67A7529D9EAD}" type="pres">
      <dgm:prSet presAssocID="{FCF9DBB1-8A8A-4583-B14A-B21BE154748C}" presName="node" presStyleLbl="node1" presStyleIdx="3" presStyleCnt="5" custScaleX="182189">
        <dgm:presLayoutVars>
          <dgm:bulletEnabled val="1"/>
        </dgm:presLayoutVars>
      </dgm:prSet>
      <dgm:spPr/>
    </dgm:pt>
    <dgm:pt modelId="{1BBB76C1-5A12-4E47-B2BC-A2640B6FF3C8}" type="pres">
      <dgm:prSet presAssocID="{0EF4DB05-0A23-4224-A281-16B05B22DF43}" presName="sibTrans" presStyleLbl="sibTrans2D1" presStyleIdx="3" presStyleCnt="4"/>
      <dgm:spPr/>
    </dgm:pt>
    <dgm:pt modelId="{04D69AE1-26B7-42AF-B439-9A415F7F155D}" type="pres">
      <dgm:prSet presAssocID="{0EF4DB05-0A23-4224-A281-16B05B22DF43}" presName="connectorText" presStyleLbl="sibTrans2D1" presStyleIdx="3" presStyleCnt="4"/>
      <dgm:spPr/>
    </dgm:pt>
    <dgm:pt modelId="{2D23ACE0-BD6F-49D3-AAA4-A2901CAA1B56}" type="pres">
      <dgm:prSet presAssocID="{2D188B0B-36BA-4BE0-801B-A29110A85C31}" presName="node" presStyleLbl="node1" presStyleIdx="4" presStyleCnt="5" custScaleX="181680">
        <dgm:presLayoutVars>
          <dgm:bulletEnabled val="1"/>
        </dgm:presLayoutVars>
      </dgm:prSet>
      <dgm:spPr/>
    </dgm:pt>
  </dgm:ptLst>
  <dgm:cxnLst>
    <dgm:cxn modelId="{0D2BE00A-9E8F-400F-9B3D-73B5038697EE}" type="presOf" srcId="{2D188B0B-36BA-4BE0-801B-A29110A85C31}" destId="{2D23ACE0-BD6F-49D3-AAA4-A2901CAA1B56}" srcOrd="0" destOrd="0" presId="urn:microsoft.com/office/officeart/2005/8/layout/process2"/>
    <dgm:cxn modelId="{1E16560F-1584-4EEF-A349-AC5E68CA3F2D}" srcId="{0F6CC9C1-32A6-4FBB-8C6E-511C7FA95CFA}" destId="{2D188B0B-36BA-4BE0-801B-A29110A85C31}" srcOrd="4" destOrd="0" parTransId="{D6B7EBA5-7130-454E-AB34-1A0F9026AAF8}" sibTransId="{066C9865-1C2C-4D13-8F99-9DE78DA84D02}"/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E2752E4F-ABEC-410E-A6B9-F85040E8CB25}" type="presOf" srcId="{0EF4DB05-0A23-4224-A281-16B05B22DF43}" destId="{1BBB76C1-5A12-4E47-B2BC-A2640B6FF3C8}" srcOrd="0" destOrd="0" presId="urn:microsoft.com/office/officeart/2005/8/layout/process2"/>
    <dgm:cxn modelId="{66FDE08B-C302-40D4-8BB9-BA67E04653B6}" type="presOf" srcId="{0EF4DB05-0A23-4224-A281-16B05B22DF43}" destId="{04D69AE1-26B7-42AF-B439-9A415F7F155D}" srcOrd="1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  <dgm:cxn modelId="{22F3C78A-862C-4229-8306-3986CA58ADC1}" type="presParOf" srcId="{B3819A43-977D-4AF6-8F9A-56C23766A8C6}" destId="{1BBB76C1-5A12-4E47-B2BC-A2640B6FF3C8}" srcOrd="7" destOrd="0" presId="urn:microsoft.com/office/officeart/2005/8/layout/process2"/>
    <dgm:cxn modelId="{5D91B9D0-2C9D-4E3E-9EF1-24B7EC6F0E90}" type="presParOf" srcId="{1BBB76C1-5A12-4E47-B2BC-A2640B6FF3C8}" destId="{04D69AE1-26B7-42AF-B439-9A415F7F155D}" srcOrd="0" destOrd="0" presId="urn:microsoft.com/office/officeart/2005/8/layout/process2"/>
    <dgm:cxn modelId="{5D12C52C-C848-4D7C-B6D4-CA1E5C629BAC}" type="presParOf" srcId="{B3819A43-977D-4AF6-8F9A-56C23766A8C6}" destId="{2D23ACE0-BD6F-49D3-AAA4-A2901CAA1B5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1235636" y="732"/>
          <a:ext cx="2710326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data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60730" y="25826"/>
        <a:ext cx="2660138" cy="806571"/>
      </dsp:txXfrm>
    </dsp:sp>
    <dsp:sp modelId="{3C2C12A4-2609-4254-922B-E76A3D4F1AEF}">
      <dsp:nvSpPr>
        <dsp:cNvPr id="0" name=""/>
        <dsp:cNvSpPr/>
      </dsp:nvSpPr>
      <dsp:spPr>
        <a:xfrm rot="5400000">
          <a:off x="2430157" y="878910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911039"/>
        <a:ext cx="231325" cy="224899"/>
      </dsp:txXfrm>
    </dsp:sp>
    <dsp:sp modelId="{114B4AFB-AAB4-430D-B581-777B1FD0F2EF}">
      <dsp:nvSpPr>
        <dsp:cNvPr id="0" name=""/>
        <dsp:cNvSpPr/>
      </dsp:nvSpPr>
      <dsp:spPr>
        <a:xfrm>
          <a:off x="1210799" y="1285871"/>
          <a:ext cx="276000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#1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r>
                  <a:rPr lang="en-US" sz="1700" b="0" i="1" kern="1200" smtClean="0">
                    <a:latin typeface="Cambria Math" panose="02040503050406030204" pitchFamily="18" charset="0"/>
                  </a:rPr>
                  <m:t>𝑋</m:t>
                </m:r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5893" y="1310965"/>
        <a:ext cx="2709812" cy="806571"/>
      </dsp:txXfrm>
    </dsp:sp>
    <dsp:sp modelId="{738C1764-20E3-4650-81DD-D4CA54B7B4E8}">
      <dsp:nvSpPr>
        <dsp:cNvPr id="0" name=""/>
        <dsp:cNvSpPr/>
      </dsp:nvSpPr>
      <dsp:spPr>
        <a:xfrm rot="5400000">
          <a:off x="2430157" y="2164049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2196178"/>
        <a:ext cx="231325" cy="224899"/>
      </dsp:txXfrm>
    </dsp:sp>
    <dsp:sp modelId="{67C8F6DF-6C30-454F-85E9-F6D0576BB8B3}">
      <dsp:nvSpPr>
        <dsp:cNvPr id="0" name=""/>
        <dsp:cNvSpPr/>
      </dsp:nvSpPr>
      <dsp:spPr>
        <a:xfrm>
          <a:off x="1213344" y="2571009"/>
          <a:ext cx="275491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#2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8438" y="2596103"/>
        <a:ext cx="2704722" cy="806571"/>
      </dsp:txXfrm>
    </dsp:sp>
    <dsp:sp modelId="{7DF9DB3B-EC7B-4152-AC16-B71D453EA1AF}">
      <dsp:nvSpPr>
        <dsp:cNvPr id="0" name=""/>
        <dsp:cNvSpPr/>
      </dsp:nvSpPr>
      <dsp:spPr>
        <a:xfrm rot="5400000">
          <a:off x="2430157" y="3449188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3481317"/>
        <a:ext cx="231325" cy="224899"/>
      </dsp:txXfrm>
    </dsp:sp>
    <dsp:sp modelId="{F9A375D9-9D98-4816-AC43-67A7529D9EAD}">
      <dsp:nvSpPr>
        <dsp:cNvPr id="0" name=""/>
        <dsp:cNvSpPr/>
      </dsp:nvSpPr>
      <dsp:spPr>
        <a:xfrm>
          <a:off x="1185971" y="3856148"/>
          <a:ext cx="2809657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Embedding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7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𝐻</m:t>
                  </m:r>
                </m:e>
                <m:sub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sz="1700" kern="1200" dirty="0"/>
            <a:t> for graph data</a:t>
          </a:r>
        </a:p>
      </dsp:txBody>
      <dsp:txXfrm>
        <a:off x="1211065" y="3881242"/>
        <a:ext cx="2759469" cy="806571"/>
      </dsp:txXfrm>
    </dsp:sp>
    <dsp:sp modelId="{1BBB76C1-5A12-4E47-B2BC-A2640B6FF3C8}">
      <dsp:nvSpPr>
        <dsp:cNvPr id="0" name=""/>
        <dsp:cNvSpPr/>
      </dsp:nvSpPr>
      <dsp:spPr>
        <a:xfrm rot="5400000">
          <a:off x="2430157" y="4734326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4766455"/>
        <a:ext cx="231325" cy="224899"/>
      </dsp:txXfrm>
    </dsp:sp>
    <dsp:sp modelId="{2D23ACE0-BD6F-49D3-AAA4-A2901CAA1B56}">
      <dsp:nvSpPr>
        <dsp:cNvPr id="0" name=""/>
        <dsp:cNvSpPr/>
      </dsp:nvSpPr>
      <dsp:spPr>
        <a:xfrm>
          <a:off x="1189895" y="5141287"/>
          <a:ext cx="2801808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Logistic Regression</a:t>
          </a:r>
        </a:p>
      </dsp:txBody>
      <dsp:txXfrm>
        <a:off x="1214989" y="5166381"/>
        <a:ext cx="2751620" cy="806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26/02/2023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ABABDD-566D-D585-9533-72A19DE1E23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5184DA-B7A3-B021-58FA-032F572086B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8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11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8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png"/><Relationship Id="rId5" Type="http://schemas.openxmlformats.org/officeDocument/2006/relationships/image" Target="../media/image60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paperswithcode.com/paper/deepwalk-online-learning-of-social" TargetMode="External"/><Relationship Id="rId4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aperswithcode.com/paper/node2vec-scalable-feature-learning-for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paperswithcode.com/paper/inductive-representation-learning-on-large" TargetMode="Externa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paperswithcode.com/paper/graph-attention-network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tkipf.github.io/" TargetMode="External"/><Relationship Id="rId2" Type="http://schemas.openxmlformats.org/officeDocument/2006/relationships/hyperlink" Target="https://scholar.google.de/citations?user=83HL5FwAAAAJ&amp;hl=e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holar.google.com/citations?user=KARgiboAAAAJ&amp;hl=fr&amp;oi=sra" TargetMode="External"/><Relationship Id="rId4" Type="http://schemas.openxmlformats.org/officeDocument/2006/relationships/hyperlink" Target="https://scholar.google.com/citations?user=8200InoAAAAJ&amp;hl=fr&amp;oi=sr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kcTK_FAAAAAJ&amp;hl=fr&amp;oi=sra" TargetMode="External"/><Relationship Id="rId2" Type="http://schemas.openxmlformats.org/officeDocument/2006/relationships/hyperlink" Target="https://scholar.google.com/citations?user=Sm15FXIAAAAJ&amp;hl=fr&amp;oi=sr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holar.google.com/citations?user=Q_kKkIUAAAAJ&amp;hl=fr&amp;oi=sra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NULL"/><Relationship Id="rId3" Type="http://schemas.openxmlformats.org/officeDocument/2006/relationships/diagramLayout" Target="../diagrams/layout1.xml"/><Relationship Id="rId7" Type="http://schemas.openxmlformats.org/officeDocument/2006/relationships/diagramData" Target="NUL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diagramColors" Target="NUL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NUL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W9-S3 Graph Convolutional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Kipf</a:t>
            </a:r>
            <a:r>
              <a:rPr lang="en-US" dirty="0"/>
              <a:t> GCN 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Create our own custom </a:t>
                </a:r>
                <a:r>
                  <a:rPr lang="en-US" dirty="0" err="1"/>
                  <a:t>Kipf</a:t>
                </a:r>
                <a:r>
                  <a:rPr lang="en-US" dirty="0"/>
                  <a:t> GCN layer block, 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r>
                  <a:rPr lang="en-US" dirty="0"/>
                  <a:t> 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𝑵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𝒌𝒊𝒑𝒇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𝑿𝑾</m:t>
                        </m:r>
                      </m:e>
                    </m:d>
                  </m:oMath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  <a:blipFill>
                <a:blip r:embed="rId2"/>
                <a:stretch>
                  <a:fillRect l="-1901" t="-20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CA779CF-5993-4555-9959-D32FDBE29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49" t="34256" r="68782" b="11179"/>
          <a:stretch/>
        </p:blipFill>
        <p:spPr>
          <a:xfrm>
            <a:off x="6095999" y="1406769"/>
            <a:ext cx="5886901" cy="483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58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no node features for now, making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to make these nodes irrelevant in the forward propagation rule!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  <a:blipFill>
                <a:blip r:embed="rId2"/>
                <a:stretch>
                  <a:fillRect l="-2208" t="-2000" r="-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8C541D0-990F-407A-A895-F344D8C5E8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84" t="21948" r="68910" b="5846"/>
          <a:stretch/>
        </p:blipFill>
        <p:spPr>
          <a:xfrm>
            <a:off x="6267938" y="242076"/>
            <a:ext cx="5924062" cy="64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62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166B6-B0D9-48A0-8FEF-BB365E729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t="21948" r="68910" b="5846"/>
          <a:stretch/>
        </p:blipFill>
        <p:spPr>
          <a:xfrm>
            <a:off x="6267938" y="242076"/>
            <a:ext cx="5924062" cy="645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50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9AC24-BB67-4B4C-9701-3795C9FDB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5539" r="77821" b="28615"/>
          <a:stretch/>
        </p:blipFill>
        <p:spPr>
          <a:xfrm>
            <a:off x="6374200" y="1825624"/>
            <a:ext cx="5817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58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4CE9AE2-930C-40FD-8D06-5F5011EE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27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5FE7D-1731-4C11-B3B3-3F6B2056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26872" r="70641" b="13026"/>
          <a:stretch/>
        </p:blipFill>
        <p:spPr>
          <a:xfrm>
            <a:off x="6158525" y="578338"/>
            <a:ext cx="6033475" cy="60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22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0816A-E862-A2B9-0C59-889E7F09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0160"/>
            <a:ext cx="5945022" cy="64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24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let us now try with these relevant node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  <a:blipFill>
                <a:blip r:embed="rId2"/>
                <a:stretch>
                  <a:fillRect l="-2208" t="-2000" r="-99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042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056C6E-4542-0BBC-57A5-B2C756E24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88327"/>
            <a:ext cx="5990024" cy="528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7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D3BBD-9A0E-40A5-89BC-1E557F4D5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1" t="35282" r="77115" b="39692"/>
          <a:stretch/>
        </p:blipFill>
        <p:spPr>
          <a:xfrm>
            <a:off x="6392984" y="2475523"/>
            <a:ext cx="5794875" cy="37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7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9)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objects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How do we </a:t>
            </a:r>
            <a:r>
              <a:rPr lang="en-US" b="1" dirty="0">
                <a:solidFill>
                  <a:schemeClr val="accent3"/>
                </a:solidFill>
              </a:rPr>
              <a:t>define</a:t>
            </a:r>
            <a:r>
              <a:rPr lang="en-US" dirty="0">
                <a:solidFill>
                  <a:schemeClr val="accent3"/>
                </a:solidFill>
              </a:rPr>
              <a:t> a graph object </a:t>
            </a:r>
            <a:r>
              <a:rPr lang="en-US" b="1" dirty="0">
                <a:solidFill>
                  <a:schemeClr val="accent3"/>
                </a:solidFill>
              </a:rPr>
              <a:t>mathematically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typical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problems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</a:t>
            </a:r>
            <a:r>
              <a:rPr lang="en-US" b="1" dirty="0"/>
              <a:t>embed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 to later feed it to a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graph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and how des it relate to the concept of image convolution?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more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and </a:t>
            </a:r>
            <a:r>
              <a:rPr lang="en-GB" b="1" dirty="0"/>
              <a:t>approaches</a:t>
            </a:r>
            <a:r>
              <a:rPr lang="en-GB" dirty="0"/>
              <a:t> on graph convolutional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46332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1CAF2A-AA17-40CF-99DB-BC4E804BD3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7" t="36766" r="69185" b="22369"/>
          <a:stretch/>
        </p:blipFill>
        <p:spPr>
          <a:xfrm>
            <a:off x="251924" y="154135"/>
            <a:ext cx="10702215" cy="66478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7FA92B-4FCD-47E1-8721-1B1968C35D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7" t="23385" r="65513" b="66509"/>
          <a:stretch/>
        </p:blipFill>
        <p:spPr>
          <a:xfrm>
            <a:off x="1888365" y="1477859"/>
            <a:ext cx="10155846" cy="132370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1880" y="3258766"/>
            <a:ext cx="6316064" cy="23742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message: Additional nodes features make the training much more efficient! Features engineering is key with graphs!</a:t>
            </a:r>
          </a:p>
        </p:txBody>
      </p:sp>
    </p:spTree>
    <p:extLst>
      <p:ext uri="{BB962C8B-B14F-4D97-AF65-F5344CB8AC3E}">
        <p14:creationId xmlns:p14="http://schemas.microsoft.com/office/powerpoint/2010/main" val="2076920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650B-6EEA-4328-80A1-3958AC5F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22C780-D71D-4BD0-8DAF-0C7EC4D9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51894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could think of additional features to help the Graph Convolutional Neural Network learn.</a:t>
            </a:r>
          </a:p>
          <a:p>
            <a:r>
              <a:rPr lang="en-US" b="1" dirty="0"/>
              <a:t>Additional node features: </a:t>
            </a:r>
            <a:r>
              <a:rPr lang="en-US" dirty="0"/>
              <a:t>for instance, number of close friends to Mr. Hi and Officer/Trainer among the neighbors of the node</a:t>
            </a:r>
            <a:br>
              <a:rPr lang="en-US" dirty="0"/>
            </a:br>
            <a:r>
              <a:rPr lang="en-US" dirty="0"/>
              <a:t>(close friends = nodes with hop-distance of 1).</a:t>
            </a:r>
          </a:p>
          <a:p>
            <a:r>
              <a:rPr lang="en-US" b="1" dirty="0"/>
              <a:t>Some edge features: </a:t>
            </a:r>
            <a:r>
              <a:rPr lang="en-US" dirty="0"/>
              <a:t>for instance, add a random “Friendship” value to the edges, that quantifies friendship between two nodes. </a:t>
            </a:r>
          </a:p>
          <a:p>
            <a:r>
              <a:rPr lang="en-US" b="1" dirty="0"/>
              <a:t>Open question: </a:t>
            </a:r>
            <a:r>
              <a:rPr lang="en-US" dirty="0"/>
              <a:t>Later on, how would you modify your propagation formulas to take into account the edge weights?</a:t>
            </a:r>
          </a:p>
          <a:p>
            <a:pPr marL="0" indent="0">
              <a:buNone/>
            </a:pPr>
            <a:r>
              <a:rPr lang="en-US" b="1" dirty="0"/>
              <a:t>Challenge: </a:t>
            </a:r>
            <a:r>
              <a:rPr lang="en-US" dirty="0"/>
              <a:t>Leaving the implementation of these extra features as challenge for you to practice!</a:t>
            </a:r>
          </a:p>
        </p:txBody>
      </p:sp>
    </p:spTree>
    <p:extLst>
      <p:ext uri="{BB962C8B-B14F-4D97-AF65-F5344CB8AC3E}">
        <p14:creationId xmlns:p14="http://schemas.microsoft.com/office/powerpoint/2010/main" val="916437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5" y="1825625"/>
            <a:ext cx="11754989" cy="48956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endParaRPr lang="en-US" sz="3600" b="1" dirty="0"/>
          </a:p>
          <a:p>
            <a:pPr marL="0" indent="0" algn="ctr">
              <a:buNone/>
            </a:pPr>
            <a:r>
              <a:rPr lang="en-US" sz="3600" b="1" dirty="0"/>
              <a:t>Let us discuss some of the key issues we have observed so far, and some issues we can intuitively guess will be problematic in these vanilla GCNs.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949537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#1: Sparse graphs and computational cost of spectral embeddings: </a:t>
            </a:r>
          </a:p>
          <a:p>
            <a:r>
              <a:rPr lang="en-US" dirty="0"/>
              <a:t>These approaches rely on adjacency and degree matrix for a given graph.</a:t>
            </a:r>
          </a:p>
          <a:p>
            <a:r>
              <a:rPr lang="en-US" dirty="0"/>
              <a:t>On large graphs, it is heavy, computationally speaking.</a:t>
            </a:r>
          </a:p>
          <a:p>
            <a:r>
              <a:rPr lang="en-US" dirty="0"/>
              <a:t>Inefficient also, as most elements in the adjacency matrix are zeros.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B1F3C-6925-0E3B-F66A-4F1EA17A34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21948" r="65320" b="14872"/>
          <a:stretch/>
        </p:blipFill>
        <p:spPr>
          <a:xfrm>
            <a:off x="5788724" y="1498425"/>
            <a:ext cx="6278880" cy="5116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9117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4339804-0C43-4D80-A606-C1D5E065A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2" t="16204" r="66348" b="31488"/>
          <a:stretch/>
        </p:blipFill>
        <p:spPr>
          <a:xfrm>
            <a:off x="5478912" y="1579271"/>
            <a:ext cx="6588692" cy="48145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#1: Sparse graphs and computational cost of spectral embeddings: </a:t>
            </a:r>
          </a:p>
          <a:p>
            <a:r>
              <a:rPr lang="en-US" dirty="0"/>
              <a:t>These approaches rely on adjacency and degree matrix for a given graph.</a:t>
            </a:r>
          </a:p>
          <a:p>
            <a:r>
              <a:rPr lang="en-US" dirty="0"/>
              <a:t>On large graphs, it is heavy, computationally speaking.</a:t>
            </a:r>
          </a:p>
          <a:p>
            <a:r>
              <a:rPr lang="en-US" dirty="0"/>
              <a:t>Inefficient also, as most elements in the adjacency matrix are zeros.</a:t>
            </a:r>
          </a:p>
        </p:txBody>
      </p:sp>
    </p:spTree>
    <p:extLst>
      <p:ext uri="{BB962C8B-B14F-4D97-AF65-F5344CB8AC3E}">
        <p14:creationId xmlns:p14="http://schemas.microsoft.com/office/powerpoint/2010/main" val="1494127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#1: Sparse graphs and computational cost of spectral embeddings: </a:t>
            </a:r>
          </a:p>
          <a:p>
            <a:r>
              <a:rPr lang="en-US" dirty="0"/>
              <a:t>These approaches rely on adjacency and degree matrix for a given graph.</a:t>
            </a:r>
          </a:p>
          <a:p>
            <a:r>
              <a:rPr lang="en-US" dirty="0"/>
              <a:t>On large graphs, it is heavy, computationally speaking.</a:t>
            </a:r>
          </a:p>
          <a:p>
            <a:r>
              <a:rPr lang="en-US" dirty="0"/>
              <a:t>Inefficient also, as most elements in the adjacency matrix are zeros.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7FC577-43E3-A216-BF88-8B67488E8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2" t="16204" r="66348" b="31488"/>
          <a:stretch/>
        </p:blipFill>
        <p:spPr>
          <a:xfrm>
            <a:off x="5478912" y="1579271"/>
            <a:ext cx="6588692" cy="48145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B2BF147-8F8B-493E-8106-ADEE72D42C43}"/>
              </a:ext>
            </a:extLst>
          </p:cNvPr>
          <p:cNvSpPr txBox="1"/>
          <p:nvPr/>
        </p:nvSpPr>
        <p:spPr>
          <a:xfrm>
            <a:off x="5478912" y="5008819"/>
            <a:ext cx="6484421" cy="138499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Need for scalable embeddings, operating locally for each node, instead of the “general” graph matrices.</a:t>
            </a:r>
          </a:p>
        </p:txBody>
      </p:sp>
    </p:spTree>
    <p:extLst>
      <p:ext uri="{BB962C8B-B14F-4D97-AF65-F5344CB8AC3E}">
        <p14:creationId xmlns:p14="http://schemas.microsoft.com/office/powerpoint/2010/main" val="3566450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040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556D97-B40C-4F66-AFA2-F291C9C9AA23}"/>
              </a:ext>
            </a:extLst>
          </p:cNvPr>
          <p:cNvCxnSpPr>
            <a:cxnSpLocks/>
            <a:stCxn id="15" idx="0"/>
            <a:endCxn id="12" idx="3"/>
          </p:cNvCxnSpPr>
          <p:nvPr/>
        </p:nvCxnSpPr>
        <p:spPr>
          <a:xfrm flipV="1">
            <a:off x="7200623" y="3513350"/>
            <a:ext cx="1089003" cy="68356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4C8814-D6D7-4817-8CEF-3BFA05D29645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>
            <a:off x="7520663" y="4516957"/>
            <a:ext cx="2621090" cy="64665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  <a:p>
            <a:r>
              <a:rPr lang="en-US" dirty="0"/>
              <a:t>Adding a new node in the graph requires to reshape the whole embedding architecture.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/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45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556D97-B40C-4F66-AFA2-F291C9C9AA23}"/>
              </a:ext>
            </a:extLst>
          </p:cNvPr>
          <p:cNvCxnSpPr>
            <a:cxnSpLocks/>
            <a:stCxn id="15" idx="0"/>
            <a:endCxn id="12" idx="3"/>
          </p:cNvCxnSpPr>
          <p:nvPr/>
        </p:nvCxnSpPr>
        <p:spPr>
          <a:xfrm flipV="1">
            <a:off x="7200623" y="3513350"/>
            <a:ext cx="1089003" cy="68356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4C8814-D6D7-4817-8CEF-3BFA05D29645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>
            <a:off x="7520663" y="4516957"/>
            <a:ext cx="2621090" cy="64665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  <a:p>
            <a:r>
              <a:rPr lang="en-US" dirty="0"/>
              <a:t>Adding a new node in the graph requires to reshape the whole embedding architecture.</a:t>
            </a:r>
          </a:p>
          <a:p>
            <a:r>
              <a:rPr lang="en-US" dirty="0"/>
              <a:t>Also fails if nodes names are swapped, even though it does not really change the graph structure, so to speak…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/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BA128A2-87DB-EEB5-38AC-D9249CC04CBE}"/>
              </a:ext>
            </a:extLst>
          </p:cNvPr>
          <p:cNvSpPr txBox="1"/>
          <p:nvPr/>
        </p:nvSpPr>
        <p:spPr>
          <a:xfrm>
            <a:off x="5415721" y="5363411"/>
            <a:ext cx="6484421" cy="138499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Need for scalable embeddings, operating locally for each node, instead of the “general” graph matrices.</a:t>
            </a:r>
          </a:p>
        </p:txBody>
      </p:sp>
    </p:spTree>
    <p:extLst>
      <p:ext uri="{BB962C8B-B14F-4D97-AF65-F5344CB8AC3E}">
        <p14:creationId xmlns:p14="http://schemas.microsoft.com/office/powerpoint/2010/main" val="16697708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0556D97-B40C-4F66-AFA2-F291C9C9AA23}"/>
              </a:ext>
            </a:extLst>
          </p:cNvPr>
          <p:cNvCxnSpPr>
            <a:cxnSpLocks/>
            <a:stCxn id="15" idx="0"/>
            <a:endCxn id="12" idx="3"/>
          </p:cNvCxnSpPr>
          <p:nvPr/>
        </p:nvCxnSpPr>
        <p:spPr>
          <a:xfrm flipV="1">
            <a:off x="7200623" y="3513350"/>
            <a:ext cx="1089003" cy="68356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24C8814-D6D7-4817-8CEF-3BFA05D29645}"/>
              </a:ext>
            </a:extLst>
          </p:cNvPr>
          <p:cNvCxnSpPr>
            <a:cxnSpLocks/>
            <a:stCxn id="15" idx="6"/>
            <a:endCxn id="14" idx="3"/>
          </p:cNvCxnSpPr>
          <p:nvPr/>
        </p:nvCxnSpPr>
        <p:spPr>
          <a:xfrm>
            <a:off x="7520663" y="4516957"/>
            <a:ext cx="2621090" cy="646657"/>
          </a:xfrm>
          <a:prstGeom prst="straightConnector1">
            <a:avLst/>
          </a:prstGeom>
          <a:ln w="76200">
            <a:solidFill>
              <a:srgbClr val="FFC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#2: Spectral embeddings work on fixed graphs structures</a:t>
            </a:r>
          </a:p>
          <a:p>
            <a:r>
              <a:rPr lang="en-US" dirty="0"/>
              <a:t>Our spectral embeddings work for a single given graph.</a:t>
            </a:r>
          </a:p>
          <a:p>
            <a:r>
              <a:rPr lang="en-US" dirty="0"/>
              <a:t>Adding a new node in the graph requires to reshape the whole embedding architecture.</a:t>
            </a:r>
          </a:p>
          <a:p>
            <a:r>
              <a:rPr lang="en-US" dirty="0"/>
              <a:t>Also fails if nodes names are swapped, even though it does not really change the graph structure, so to speak…</a:t>
            </a:r>
          </a:p>
          <a:p>
            <a:pPr marL="0" indent="0">
              <a:buNone/>
            </a:pPr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9F7519-5F71-4E44-BF8C-DD6A223191FC}"/>
              </a:ext>
            </a:extLst>
          </p:cNvPr>
          <p:cNvCxnSpPr>
            <a:cxnSpLocks/>
            <a:stCxn id="14" idx="7"/>
            <a:endCxn id="13" idx="4"/>
          </p:cNvCxnSpPr>
          <p:nvPr/>
        </p:nvCxnSpPr>
        <p:spPr>
          <a:xfrm flipV="1">
            <a:off x="10594357" y="3330591"/>
            <a:ext cx="985745" cy="1380419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92CEAB2-56E8-43DF-B4BB-4A6471E9C813}"/>
              </a:ext>
            </a:extLst>
          </p:cNvPr>
          <p:cNvCxnSpPr>
            <a:cxnSpLocks/>
            <a:stCxn id="10" idx="6"/>
            <a:endCxn id="11" idx="2"/>
          </p:cNvCxnSpPr>
          <p:nvPr/>
        </p:nvCxnSpPr>
        <p:spPr>
          <a:xfrm flipV="1">
            <a:off x="7200623" y="1602705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8D60BEF-3F81-46D9-99EF-91CAAAC7A3D5}"/>
              </a:ext>
            </a:extLst>
          </p:cNvPr>
          <p:cNvCxnSpPr>
            <a:cxnSpLocks/>
            <a:stCxn id="12" idx="7"/>
            <a:endCxn id="11" idx="4"/>
          </p:cNvCxnSpPr>
          <p:nvPr/>
        </p:nvCxnSpPr>
        <p:spPr>
          <a:xfrm flipV="1">
            <a:off x="8742230" y="1922745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C32FD8-0E87-4F49-A1C6-E3ECFE6A38B8}"/>
              </a:ext>
            </a:extLst>
          </p:cNvPr>
          <p:cNvCxnSpPr>
            <a:cxnSpLocks/>
            <a:stCxn id="11" idx="6"/>
            <a:endCxn id="13" idx="1"/>
          </p:cNvCxnSpPr>
          <p:nvPr/>
        </p:nvCxnSpPr>
        <p:spPr>
          <a:xfrm>
            <a:off x="9770765" y="1602705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FC3828E-809B-4B39-8A8E-4BE286C90B8A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8835968" y="3010551"/>
            <a:ext cx="2424094" cy="276497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/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C571FB0-AEEB-42A7-BFEA-9ED3EF7238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1528371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/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6C0E90E-BC7D-4C98-B549-EAD84D0DB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1282665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/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01B2132-A946-4DCE-B186-AF0D1ED7A4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29670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/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C74547B-CAF3-441B-87FF-28F53FBD98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269051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/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974F8B6-7422-4F1A-9638-C8A8EFF29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8015" y="4617272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/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699E0411-7B87-4B28-8EAA-5EBD2FD8B0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0583" y="4196917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08A1045D-5D44-0232-0D58-E7B3970BE93F}"/>
              </a:ext>
            </a:extLst>
          </p:cNvPr>
          <p:cNvSpPr txBox="1"/>
          <p:nvPr/>
        </p:nvSpPr>
        <p:spPr>
          <a:xfrm>
            <a:off x="5415721" y="5363411"/>
            <a:ext cx="6484421" cy="138499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Need for scalable embeddings, operating locally for each node, instead of the “general” graph matrices.</a:t>
            </a:r>
          </a:p>
        </p:txBody>
      </p:sp>
    </p:spTree>
    <p:extLst>
      <p:ext uri="{BB962C8B-B14F-4D97-AF65-F5344CB8AC3E}">
        <p14:creationId xmlns:p14="http://schemas.microsoft.com/office/powerpoint/2010/main" val="970642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lecture</a:t>
            </a:r>
            <a:br>
              <a:rPr lang="en-US" dirty="0"/>
            </a:br>
            <a:r>
              <a:rPr lang="en-US" dirty="0"/>
              <a:t>(Continued from previous lecture)</a:t>
            </a:r>
          </a:p>
          <a:p>
            <a:r>
              <a:rPr lang="en-US" dirty="0"/>
              <a:t>Graph Convolutional Neural Networks</a:t>
            </a:r>
          </a:p>
          <a:p>
            <a:r>
              <a:rPr lang="en-US" dirty="0"/>
              <a:t>Feature engineering in Graph Convolutional Neural Networks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lecture, also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graph embeddings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4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5127A-A0E0-4981-9D96-A7ACEFC16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CB39A-58AC-4AEE-A687-C8EFC454717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Issue #3: Critical importance of nodes/edges features</a:t>
            </a:r>
          </a:p>
          <a:p>
            <a:r>
              <a:rPr lang="en-US" dirty="0"/>
              <a:t>We have seen the importance of nodes features for proper classification.</a:t>
            </a:r>
          </a:p>
        </p:txBody>
      </p:sp>
      <p:pic>
        <p:nvPicPr>
          <p:cNvPr id="14338" name="Picture 2" descr="Machine Learning Lifecycle&#10;8&#10;Network&#10;Data&#10;Node&#10;Features&#10;Learning&#10;Algorithm&#10;Model&#10;Downstream&#10;prediction task&#10;Feature&#10;Engine...">
            <a:extLst>
              <a:ext uri="{FF2B5EF4-FFF2-40B4-BE49-F238E27FC236}">
                <a16:creationId xmlns:a16="http://schemas.microsoft.com/office/drawing/2014/main" id="{6C1043C4-FCBC-4936-9BD5-6FD20FB0C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64" b="37110"/>
          <a:stretch/>
        </p:blipFill>
        <p:spPr bwMode="auto">
          <a:xfrm>
            <a:off x="6096000" y="2622795"/>
            <a:ext cx="6076950" cy="184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576586-75F7-9806-71AF-2AB0775E9DA8}"/>
              </a:ext>
            </a:extLst>
          </p:cNvPr>
          <p:cNvSpPr txBox="1"/>
          <p:nvPr/>
        </p:nvSpPr>
        <p:spPr>
          <a:xfrm>
            <a:off x="3015421" y="5309033"/>
            <a:ext cx="6484421" cy="8679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 Need an automated process for learning the optimal features elements in a graph.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4993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4"/>
            <a:ext cx="5713696" cy="55130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Issue #4: Helping the graph identify more important nodes to propagate</a:t>
            </a:r>
          </a:p>
          <a:p>
            <a:r>
              <a:rPr lang="en-US" u="sng" dirty="0"/>
              <a:t>Attention:</a:t>
            </a:r>
            <a:r>
              <a:rPr lang="en-US" dirty="0"/>
              <a:t> selectively concentrating on a few relevant things, while ignoring others in deep neural networks.</a:t>
            </a:r>
          </a:p>
        </p:txBody>
      </p:sp>
    </p:spTree>
    <p:extLst>
      <p:ext uri="{BB962C8B-B14F-4D97-AF65-F5344CB8AC3E}">
        <p14:creationId xmlns:p14="http://schemas.microsoft.com/office/powerpoint/2010/main" val="2462894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pic>
        <p:nvPicPr>
          <p:cNvPr id="4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F8A7858D-C5D1-4538-8F24-55CF76CB7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501586-70E8-4DEF-BDDA-ABE8B22FD92C}"/>
              </a:ext>
            </a:extLst>
          </p:cNvPr>
          <p:cNvSpPr txBox="1">
            <a:spLocks/>
          </p:cNvSpPr>
          <p:nvPr/>
        </p:nvSpPr>
        <p:spPr>
          <a:xfrm>
            <a:off x="124396" y="1825624"/>
            <a:ext cx="5666804" cy="5513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Issue #4: Helping the graph identify more important nodes to propagate</a:t>
            </a:r>
          </a:p>
          <a:p>
            <a:r>
              <a:rPr lang="en-US" u="sng" dirty="0"/>
              <a:t>Attention:</a:t>
            </a:r>
            <a:r>
              <a:rPr lang="en-US" dirty="0"/>
              <a:t> selectively concentrating on a few relevant things, while ignoring others in deep neural networks.</a:t>
            </a:r>
          </a:p>
          <a:p>
            <a:r>
              <a:rPr lang="en-US" u="sng" dirty="0"/>
              <a:t>Attention in NLP:</a:t>
            </a:r>
            <a:r>
              <a:rPr lang="en-US" dirty="0"/>
              <a:t> identify words that are most relevant for a given word and propagate meaning to update word embedding.</a:t>
            </a:r>
          </a:p>
        </p:txBody>
      </p:sp>
    </p:spTree>
    <p:extLst>
      <p:ext uri="{BB962C8B-B14F-4D97-AF65-F5344CB8AC3E}">
        <p14:creationId xmlns:p14="http://schemas.microsoft.com/office/powerpoint/2010/main" val="1827107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0501586-70E8-4DEF-BDDA-ABE8B22FD92C}"/>
              </a:ext>
            </a:extLst>
          </p:cNvPr>
          <p:cNvSpPr txBox="1">
            <a:spLocks/>
          </p:cNvSpPr>
          <p:nvPr/>
        </p:nvSpPr>
        <p:spPr>
          <a:xfrm>
            <a:off x="124396" y="1825624"/>
            <a:ext cx="5666804" cy="5513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Issue #4: Helping the graph identify more important nodes to propagate</a:t>
            </a:r>
          </a:p>
          <a:p>
            <a:r>
              <a:rPr lang="en-US" u="sng" dirty="0"/>
              <a:t>Attention:</a:t>
            </a:r>
            <a:r>
              <a:rPr lang="en-US" dirty="0"/>
              <a:t> selectively concentrating on a few relevant things, while ignoring others in deep neural networks.</a:t>
            </a:r>
          </a:p>
          <a:p>
            <a:r>
              <a:rPr lang="en-US" u="sng" dirty="0"/>
              <a:t>Attention in NLP:</a:t>
            </a:r>
            <a:r>
              <a:rPr lang="en-US" dirty="0"/>
              <a:t> identify words that are most relevant for a given word and propagate meaning to update word embedding.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DE96C-3F2F-E75E-8BD4-D2AF6C199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84" y="1523881"/>
            <a:ext cx="5645470" cy="4685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7E64E7-F2DC-25AE-341D-BC422E32E8CB}"/>
                  </a:ext>
                </a:extLst>
              </p:cNvPr>
              <p:cNvSpPr txBox="1"/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47E64E7-F2DC-25AE-341D-BC422E32E8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9631" y="1886411"/>
                <a:ext cx="71120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F6B0B-1F1B-A6D9-F7EB-AFE876CEC48D}"/>
                  </a:ext>
                </a:extLst>
              </p:cNvPr>
              <p:cNvSpPr txBox="1"/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76F6B0B-1F1B-A6D9-F7EB-AFE876CEC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5961" y="1886411"/>
                <a:ext cx="7112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42F2FB-6D6A-0B43-4AF0-E3FB6CE8BCA3}"/>
                  </a:ext>
                </a:extLst>
              </p:cNvPr>
              <p:cNvSpPr txBox="1"/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742F2FB-6D6A-0B43-4AF0-E3FB6CE8BC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2291" y="1886411"/>
                <a:ext cx="7112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7322F8-DE78-C40A-E2D5-0656FFDB946B}"/>
                  </a:ext>
                </a:extLst>
              </p:cNvPr>
              <p:cNvSpPr txBox="1"/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7322F8-DE78-C40A-E2D5-0656FFDB94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6437" y="1886411"/>
                <a:ext cx="7112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A14452-3A8B-6C9C-E1CB-50A6820E93B8}"/>
                  </a:ext>
                </a:extLst>
              </p:cNvPr>
              <p:cNvSpPr txBox="1"/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EA14452-3A8B-6C9C-E1CB-50A6820E9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8349" y="1886411"/>
                <a:ext cx="711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5256BF-B553-508F-813E-4CF6E6D941FC}"/>
                  </a:ext>
                </a:extLst>
              </p:cNvPr>
              <p:cNvSpPr txBox="1"/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5256BF-B553-508F-813E-4CF6E6D94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2523" y="6453687"/>
                <a:ext cx="711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998CB33-260C-E8CD-61D0-68BF1EFA97E4}"/>
              </a:ext>
            </a:extLst>
          </p:cNvPr>
          <p:cNvSpPr/>
          <p:nvPr/>
        </p:nvSpPr>
        <p:spPr>
          <a:xfrm>
            <a:off x="8112369" y="2282092"/>
            <a:ext cx="1086339" cy="812803"/>
          </a:xfrm>
          <a:custGeom>
            <a:avLst/>
            <a:gdLst>
              <a:gd name="connsiteX0" fmla="*/ 0 w 1086339"/>
              <a:gd name="connsiteY0" fmla="*/ 0 h 812803"/>
              <a:gd name="connsiteX1" fmla="*/ 296985 w 1086339"/>
              <a:gd name="connsiteY1" fmla="*/ 812800 h 812803"/>
              <a:gd name="connsiteX2" fmla="*/ 1086339 w 1086339"/>
              <a:gd name="connsiteY2" fmla="*/ 7816 h 812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6339" h="812803">
                <a:moveTo>
                  <a:pt x="0" y="0"/>
                </a:moveTo>
                <a:cubicBezTo>
                  <a:pt x="57964" y="405748"/>
                  <a:pt x="115929" y="811497"/>
                  <a:pt x="296985" y="812800"/>
                </a:cubicBezTo>
                <a:cubicBezTo>
                  <a:pt x="478041" y="814103"/>
                  <a:pt x="782190" y="410959"/>
                  <a:pt x="1086339" y="78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7172E77-0B16-E27C-063B-656750BF211C}"/>
              </a:ext>
            </a:extLst>
          </p:cNvPr>
          <p:cNvSpPr/>
          <p:nvPr/>
        </p:nvSpPr>
        <p:spPr>
          <a:xfrm>
            <a:off x="9448800" y="2274277"/>
            <a:ext cx="2117969" cy="922285"/>
          </a:xfrm>
          <a:custGeom>
            <a:avLst/>
            <a:gdLst>
              <a:gd name="connsiteX0" fmla="*/ 2117969 w 2117969"/>
              <a:gd name="connsiteY0" fmla="*/ 0 h 922285"/>
              <a:gd name="connsiteX1" fmla="*/ 1563077 w 2117969"/>
              <a:gd name="connsiteY1" fmla="*/ 922215 h 922285"/>
              <a:gd name="connsiteX2" fmla="*/ 0 w 2117969"/>
              <a:gd name="connsiteY2" fmla="*/ 39077 h 9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17969" h="922285">
                <a:moveTo>
                  <a:pt x="2117969" y="0"/>
                </a:moveTo>
                <a:cubicBezTo>
                  <a:pt x="2017020" y="457851"/>
                  <a:pt x="1916072" y="915702"/>
                  <a:pt x="1563077" y="922215"/>
                </a:cubicBezTo>
                <a:cubicBezTo>
                  <a:pt x="1210082" y="928728"/>
                  <a:pt x="605041" y="483902"/>
                  <a:pt x="0" y="39077"/>
                </a:cubicBezTo>
              </a:path>
            </a:pathLst>
          </a:custGeom>
          <a:noFill/>
          <a:ln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F5D818-4565-4BEC-5E85-26F6B96E2C83}"/>
              </a:ext>
            </a:extLst>
          </p:cNvPr>
          <p:cNvSpPr txBox="1"/>
          <p:nvPr/>
        </p:nvSpPr>
        <p:spPr>
          <a:xfrm>
            <a:off x="7916985" y="3149122"/>
            <a:ext cx="975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1"/>
                </a:solidFill>
              </a:rPr>
              <a:t>Who’s eating?</a:t>
            </a:r>
            <a:endParaRPr lang="en-SG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AF1E22-D3CD-E641-BD5D-A291F0FBA7C6}"/>
              </a:ext>
            </a:extLst>
          </p:cNvPr>
          <p:cNvSpPr txBox="1"/>
          <p:nvPr/>
        </p:nvSpPr>
        <p:spPr>
          <a:xfrm>
            <a:off x="10036437" y="3215096"/>
            <a:ext cx="190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rgbClr val="00B050"/>
                </a:solidFill>
              </a:rPr>
              <a:t>What is being eaten?</a:t>
            </a:r>
            <a:endParaRPr lang="en-SG" dirty="0">
              <a:solidFill>
                <a:srgbClr val="00B05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81BA76-C2A6-47F5-255E-6D52012AFDD8}"/>
              </a:ext>
            </a:extLst>
          </p:cNvPr>
          <p:cNvCxnSpPr>
            <a:cxnSpLocks/>
          </p:cNvCxnSpPr>
          <p:nvPr/>
        </p:nvCxnSpPr>
        <p:spPr>
          <a:xfrm>
            <a:off x="9308123" y="2352431"/>
            <a:ext cx="0" cy="1375507"/>
          </a:xfrm>
          <a:prstGeom prst="straightConnector1">
            <a:avLst/>
          </a:prstGeom>
          <a:ln w="190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32B289-21A8-A1D3-E46B-BA9A5B659D0E}"/>
              </a:ext>
            </a:extLst>
          </p:cNvPr>
          <p:cNvSpPr txBox="1"/>
          <p:nvPr/>
        </p:nvSpPr>
        <p:spPr>
          <a:xfrm>
            <a:off x="8323386" y="3861427"/>
            <a:ext cx="233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accent2"/>
                </a:solidFill>
              </a:rPr>
              <a:t>Original Representation of word “eats”</a:t>
            </a:r>
            <a:endParaRPr lang="en-SG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CCC0933-F1BD-4C2C-D003-6E5A62B0E600}"/>
                  </a:ext>
                </a:extLst>
              </p:cNvPr>
              <p:cNvSpPr/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noFill/>
              <a:ln w="28575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>
                    <a:solidFill>
                      <a:srgbClr val="7030A0"/>
                    </a:solidFill>
                  </a:rPr>
                  <a:t>Combine everything together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CCC0933-F1BD-4C2C-D003-6E5A62B0E6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4769" y="5126892"/>
                <a:ext cx="4626708" cy="9966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28575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Arrow: Down 18">
            <a:extLst>
              <a:ext uri="{FF2B5EF4-FFF2-40B4-BE49-F238E27FC236}">
                <a16:creationId xmlns:a16="http://schemas.microsoft.com/office/drawing/2014/main" id="{E1507EED-9406-BA9E-ADFD-63E238A8799B}"/>
              </a:ext>
            </a:extLst>
          </p:cNvPr>
          <p:cNvSpPr/>
          <p:nvPr/>
        </p:nvSpPr>
        <p:spPr>
          <a:xfrm>
            <a:off x="8729785" y="4853354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514E8E40-B699-348B-257E-43C12EF8A37A}"/>
              </a:ext>
            </a:extLst>
          </p:cNvPr>
          <p:cNvSpPr/>
          <p:nvPr/>
        </p:nvSpPr>
        <p:spPr>
          <a:xfrm>
            <a:off x="8757138" y="6006312"/>
            <a:ext cx="1101969" cy="390769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282017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7012C-FD42-44F0-8C72-762C056D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the previous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AD0D-3498-4E00-93FC-9A35A4F7FD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4396" y="1825624"/>
            <a:ext cx="5666804" cy="5513021"/>
          </a:xfrm>
        </p:spPr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Issue #4: Helping the graph identify more important nodes to propagate</a:t>
            </a:r>
          </a:p>
          <a:p>
            <a:r>
              <a:rPr lang="en-US" u="sng" dirty="0"/>
              <a:t>Attention:</a:t>
            </a:r>
            <a:r>
              <a:rPr lang="en-US" dirty="0"/>
              <a:t> selectively concentrating on a few relevant things, while ignoring others in deep neural networks.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DD7205C-B5E6-4651-9A63-DB5B7DD0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B951A891-DA29-515D-5C80-95841C23E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A5719D-0054-D0A2-77A5-30DE9FF4F8DE}"/>
              </a:ext>
            </a:extLst>
          </p:cNvPr>
          <p:cNvSpPr txBox="1"/>
          <p:nvPr/>
        </p:nvSpPr>
        <p:spPr>
          <a:xfrm>
            <a:off x="358328" y="4475454"/>
            <a:ext cx="5198939" cy="224676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800" dirty="0">
                <a:sym typeface="Wingdings" panose="05000000000000000000" pitchFamily="2" charset="2"/>
              </a:rPr>
              <a:t> Question: can we steal the a</a:t>
            </a:r>
            <a:r>
              <a:rPr lang="en-US" sz="2800" dirty="0"/>
              <a:t>ttention concept from NLP and apply it in graphs to identify relevant neighboring nodes features for each node?</a:t>
            </a:r>
          </a:p>
        </p:txBody>
      </p:sp>
    </p:spTree>
    <p:extLst>
      <p:ext uri="{BB962C8B-B14F-4D97-AF65-F5344CB8AC3E}">
        <p14:creationId xmlns:p14="http://schemas.microsoft.com/office/powerpoint/2010/main" val="1372619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FD805-AD39-424B-8300-070ABFC26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990B9-898D-4499-BDE6-4F1C66F60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Graph Convolutional Networks: </a:t>
            </a:r>
            <a:r>
              <a:rPr lang="en-US" dirty="0"/>
              <a:t>on-going research, with many questions yet to be solved.</a:t>
            </a:r>
          </a:p>
          <a:p>
            <a:pPr marL="0" indent="0">
              <a:buNone/>
            </a:pPr>
            <a:r>
              <a:rPr lang="en-US" b="1" dirty="0"/>
              <a:t>Out of this lecture:</a:t>
            </a:r>
          </a:p>
          <a:p>
            <a:r>
              <a:rPr lang="en-US" dirty="0"/>
              <a:t>Implementing CNN-inspired layers, e.g. Max/Mean Pooling, on graphs. NLP-inspired concepts can also be used.</a:t>
            </a:r>
          </a:p>
          <a:p>
            <a:r>
              <a:rPr lang="en-US" dirty="0"/>
              <a:t>Graph-based Generative Adversarial Networks (reusing GANs concepts from next week)</a:t>
            </a:r>
          </a:p>
          <a:p>
            <a:r>
              <a:rPr lang="en-US" dirty="0"/>
              <a:t>Etc.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A121B2-AD40-4875-97DF-D70444FC12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64466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Local/advanced embeddings:</a:t>
            </a:r>
          </a:p>
          <a:p>
            <a:r>
              <a:rPr lang="en-US" dirty="0" err="1"/>
              <a:t>DeepWalk</a:t>
            </a:r>
            <a:endParaRPr lang="en-US" dirty="0"/>
          </a:p>
          <a:p>
            <a:r>
              <a:rPr lang="en-US" dirty="0"/>
              <a:t>Node2Vec</a:t>
            </a:r>
          </a:p>
          <a:p>
            <a:r>
              <a:rPr lang="en-US" dirty="0"/>
              <a:t>Inductive Representation Learning (</a:t>
            </a:r>
            <a:r>
              <a:rPr lang="en-US" dirty="0" err="1"/>
              <a:t>GraphSAGE</a:t>
            </a:r>
            <a:r>
              <a:rPr lang="en-US" dirty="0"/>
              <a:t>)</a:t>
            </a:r>
          </a:p>
          <a:p>
            <a:r>
              <a:rPr lang="en-US" dirty="0"/>
              <a:t>Graph Attention Networks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b="1" dirty="0"/>
              <a:t>Going deeper: </a:t>
            </a:r>
            <a:r>
              <a:rPr lang="en-US" dirty="0"/>
              <a:t>Good white paper, summarizing all concepts of GCN </a:t>
            </a:r>
            <a:r>
              <a:rPr lang="en-US" b="1" i="1" dirty="0"/>
              <a:t>[Xu]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5E3D12-AE98-41A5-834E-DB67F782A27E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[Xu]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Xu, K., Hu, W.,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Jegelka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S. (2018). How powerful are graph neural networks?. </a:t>
            </a:r>
          </a:p>
        </p:txBody>
      </p:sp>
    </p:spTree>
    <p:extLst>
      <p:ext uri="{BB962C8B-B14F-4D97-AF65-F5344CB8AC3E}">
        <p14:creationId xmlns:p14="http://schemas.microsoft.com/office/powerpoint/2010/main" val="2595147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7A7D-B4DF-4323-BB98-7EC62A22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DeepWalk</a:t>
                </a:r>
                <a:r>
                  <a:rPr lang="en-US" b="1" i="1" dirty="0"/>
                  <a:t>].</a:t>
                </a:r>
              </a:p>
              <a:p>
                <a:endParaRPr lang="en-US" b="1" dirty="0"/>
              </a:p>
              <a:p>
                <a:r>
                  <a:rPr lang="en-US" b="1" dirty="0"/>
                  <a:t>Objective: </a:t>
                </a:r>
                <a:r>
                  <a:rPr lang="en-US" dirty="0"/>
                  <a:t>learn a latent representation/embedding of the adjacency matrix of a graph,</a:t>
                </a:r>
              </a:p>
              <a:p>
                <a:r>
                  <a:rPr lang="en-US" dirty="0"/>
                  <a:t>i.e. a matrix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number of nodes,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F1089EB-6087-4F79-A884-808FB31EEF87}"/>
              </a:ext>
            </a:extLst>
          </p:cNvPr>
          <p:cNvSpPr txBox="1"/>
          <p:nvPr/>
        </p:nvSpPr>
        <p:spPr>
          <a:xfrm>
            <a:off x="290940" y="6397057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Perozzi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B., Al-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Rfou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R.,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Skiena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S. (2014, August).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 Online learning of social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1669206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7A7D-B4DF-4323-BB98-7EC62A22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DeepWalk</a:t>
                </a:r>
                <a:r>
                  <a:rPr lang="en-US" b="1" i="1" dirty="0"/>
                  <a:t>].</a:t>
                </a:r>
              </a:p>
              <a:p>
                <a:endParaRPr lang="en-US" b="1" dirty="0"/>
              </a:p>
              <a:p>
                <a:r>
                  <a:rPr lang="en-US" b="1" dirty="0"/>
                  <a:t>Objective: </a:t>
                </a:r>
                <a:r>
                  <a:rPr lang="en-US" dirty="0"/>
                  <a:t>learn a latent representation/embedding of the adjacency matrix of a graph,</a:t>
                </a:r>
              </a:p>
              <a:p>
                <a:r>
                  <a:rPr lang="en-US" dirty="0"/>
                  <a:t>i.e. a matrix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number of nodes,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BB2616-F82C-4435-BF2D-939E3DBD06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Core idea: </a:t>
            </a:r>
            <a:r>
              <a:rPr lang="en-US" dirty="0"/>
              <a:t>start from a node, and walk randomly in the graph (transition randomly from on node to another using edges)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Analogy NLP/Graph: </a:t>
            </a:r>
            <a:r>
              <a:rPr lang="en-US" dirty="0"/>
              <a:t>Short sentences (NLP) = short random walks (Graphs)</a:t>
            </a: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1089EB-6087-4F79-A884-808FB31EEF87}"/>
              </a:ext>
            </a:extLst>
          </p:cNvPr>
          <p:cNvSpPr txBox="1"/>
          <p:nvPr/>
        </p:nvSpPr>
        <p:spPr>
          <a:xfrm>
            <a:off x="290940" y="6397057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Perozzi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B., Al-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Rfou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R.,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Skiena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S. (2014, August).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: Online learning of social representations.</a:t>
            </a:r>
          </a:p>
        </p:txBody>
      </p:sp>
    </p:spTree>
    <p:extLst>
      <p:ext uri="{BB962C8B-B14F-4D97-AF65-F5344CB8AC3E}">
        <p14:creationId xmlns:p14="http://schemas.microsoft.com/office/powerpoint/2010/main" val="2368489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37A7D-B4DF-4323-BB98-7EC62A227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Procedure: </a:t>
                </a:r>
                <a:r>
                  <a:rPr lang="en-US" dirty="0"/>
                  <a:t>For each node in graph, generate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random walks starting from node,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transitions. Pick the next node, uniformly among all connected neighbors.</a:t>
                </a:r>
              </a:p>
              <a:p>
                <a:r>
                  <a:rPr lang="en-US" b="1" dirty="0"/>
                  <a:t>Parameters: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defines the number of exploration moves,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how deep each exploration gets in the graph.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BB5D0AC-ECF6-435B-AE38-4BB8C47FA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F139F9A7-A0FF-4C2D-8479-37A6E154F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00" y="1690688"/>
            <a:ext cx="6042758" cy="284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348966F-C521-1725-EB90-C78B452C50F3}"/>
              </a:ext>
            </a:extLst>
          </p:cNvPr>
          <p:cNvSpPr txBox="1">
            <a:spLocks/>
          </p:cNvSpPr>
          <p:nvPr/>
        </p:nvSpPr>
        <p:spPr>
          <a:xfrm>
            <a:off x="6850380" y="4914900"/>
            <a:ext cx="5181600" cy="1722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Note: </a:t>
            </a:r>
            <a:r>
              <a:rPr lang="en-US" dirty="0"/>
              <a:t>No need to </a:t>
            </a:r>
            <a:r>
              <a:rPr lang="en-US"/>
              <a:t>know the adjacency </a:t>
            </a:r>
            <a:r>
              <a:rPr lang="en-US" dirty="0"/>
              <a:t>matrix. Each node only need to know its list of immediate </a:t>
            </a:r>
            <a:r>
              <a:rPr lang="en-US" dirty="0" err="1"/>
              <a:t>neighbours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4272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9D2F-6DE0-4E77-959D-CF7A3DE6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Random walks: </a:t>
                </a:r>
                <a:r>
                  <a:rPr lang="en-US" dirty="0"/>
                  <a:t>you obtain a list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sequences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with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starting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  <a:blipFill>
                <a:blip r:embed="rId2"/>
                <a:stretch>
                  <a:fillRect l="-1767" t="-19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C101440B-4296-29B8-E438-70E06B03E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631" y="3728966"/>
            <a:ext cx="4086422" cy="30567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43B1D692-04A1-849C-5C09-53B629AB1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0482005"/>
                  </p:ext>
                </p:extLst>
              </p:nvPr>
            </p:nvGraphicFramePr>
            <p:xfrm>
              <a:off x="8596922" y="1690688"/>
              <a:ext cx="3376247" cy="4962051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950351">
                      <a:extLst>
                        <a:ext uri="{9D8B030D-6E8A-4147-A177-3AD203B41FA5}">
                          <a16:colId xmlns:a16="http://schemas.microsoft.com/office/drawing/2014/main" val="1993966659"/>
                        </a:ext>
                      </a:extLst>
                    </a:gridCol>
                    <a:gridCol w="2425896">
                      <a:extLst>
                        <a:ext uri="{9D8B030D-6E8A-4147-A177-3AD203B41FA5}">
                          <a16:colId xmlns:a16="http://schemas.microsoft.com/office/drawing/2014/main" val="1738447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Starting node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oMath>
                          </a14:m>
                          <a:r>
                            <a:rPr lang="en-GB" dirty="0"/>
                            <a:t>-nodes random walk</a:t>
                          </a:r>
                          <a:br>
                            <a:rPr lang="en-GB" dirty="0"/>
                          </a:br>
                          <a:r>
                            <a:rPr lang="en-GB" dirty="0"/>
                            <a:t>(e.g., with </a:t>
                          </a:r>
                          <a14:m>
                            <m:oMath xmlns:m="http://schemas.openxmlformats.org/officeDocument/2006/math"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oMath>
                          </a14:m>
                          <a:r>
                            <a:rPr lang="en-SG" dirty="0"/>
                            <a:t>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8976472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85973766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99100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 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9111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5897096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23373173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7128808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7541672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271940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0513825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6">
                <a:extLst>
                  <a:ext uri="{FF2B5EF4-FFF2-40B4-BE49-F238E27FC236}">
                    <a16:creationId xmlns:a16="http://schemas.microsoft.com/office/drawing/2014/main" id="{43B1D692-04A1-849C-5C09-53B629AB18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0482005"/>
                  </p:ext>
                </p:extLst>
              </p:nvPr>
            </p:nvGraphicFramePr>
            <p:xfrm>
              <a:off x="8596922" y="1690688"/>
              <a:ext cx="3376247" cy="4962051"/>
            </p:xfrm>
            <a:graphic>
              <a:graphicData uri="http://schemas.openxmlformats.org/drawingml/2006/table">
                <a:tbl>
                  <a:tblPr firstRow="1" bandRow="1">
                    <a:tableStyleId>{8EC20E35-A176-4012-BC5E-935CFFF8708E}</a:tableStyleId>
                  </a:tblPr>
                  <a:tblGrid>
                    <a:gridCol w="950351">
                      <a:extLst>
                        <a:ext uri="{9D8B030D-6E8A-4147-A177-3AD203B41FA5}">
                          <a16:colId xmlns:a16="http://schemas.microsoft.com/office/drawing/2014/main" val="1993966659"/>
                        </a:ext>
                      </a:extLst>
                    </a:gridCol>
                    <a:gridCol w="2425896">
                      <a:extLst>
                        <a:ext uri="{9D8B030D-6E8A-4147-A177-3AD203B41FA5}">
                          <a16:colId xmlns:a16="http://schemas.microsoft.com/office/drawing/2014/main" val="1738447317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Starting node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4762" r="-501" b="-6780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8976472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39241" r="-257051" b="-8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139241" r="-501" b="-8012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5973766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239241" r="-257051" b="-7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239241" r="-501" b="-7012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699100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 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4179111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439241" r="-257051" b="-5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439241" r="-501" b="-5012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5897096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539241" r="-257051" b="-4012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539241" r="-501" b="-40126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23373173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67128808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737975" r="-257051" b="-20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737975" r="-501" b="-202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7541672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dirty="0"/>
                            <a:t>…</a:t>
                          </a:r>
                          <a:endParaRPr lang="en-SG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92719409"/>
                      </a:ext>
                    </a:extLst>
                  </a:tr>
                  <a:tr h="48021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937975" r="-257051" b="-25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098" t="-937975" r="-501" b="-25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513825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D0A53421-9F33-A640-B01E-C16AEA9C13D2}"/>
              </a:ext>
            </a:extLst>
          </p:cNvPr>
          <p:cNvSpPr/>
          <p:nvPr/>
        </p:nvSpPr>
        <p:spPr>
          <a:xfrm>
            <a:off x="8260862" y="2360245"/>
            <a:ext cx="296984" cy="1883508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B0470-4212-0BB5-47E6-4C1327ACF764}"/>
                  </a:ext>
                </a:extLst>
              </p:cNvPr>
              <p:cNvSpPr txBox="1"/>
              <p:nvPr/>
            </p:nvSpPr>
            <p:spPr>
              <a:xfrm>
                <a:off x="7213600" y="2701834"/>
                <a:ext cx="104726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𝛾</m:t>
                      </m:r>
                    </m:oMath>
                  </m:oMathPara>
                </a14:m>
                <a:endParaRPr lang="en-GB" b="0" dirty="0"/>
              </a:p>
              <a:p>
                <a:pPr algn="ctr"/>
                <a:r>
                  <a:rPr lang="en-GB" dirty="0" err="1"/>
                  <a:t>indep</a:t>
                </a:r>
                <a:r>
                  <a:rPr lang="en-GB" dirty="0"/>
                  <a:t>. random walks</a:t>
                </a:r>
                <a:endParaRPr lang="en-SG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2BB0470-4212-0BB5-47E6-4C1327ACF7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600" y="2701834"/>
                <a:ext cx="1047262" cy="1200329"/>
              </a:xfrm>
              <a:prstGeom prst="rect">
                <a:avLst/>
              </a:prstGeom>
              <a:blipFill>
                <a:blip r:embed="rId5"/>
                <a:stretch>
                  <a:fillRect r="-3488" b="-710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22042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(graph convolutional layer, with conventional spectral propagation rule):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  <a:blipFill>
                <a:blip r:embed="rId2"/>
                <a:stretch>
                  <a:fillRect l="-2471" t="-3081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Definition (graph convolutional layer, with </a:t>
                </a:r>
                <a:r>
                  <a:rPr lang="en-US" b="1" dirty="0" err="1"/>
                  <a:t>Kipf</a:t>
                </a:r>
                <a:r>
                  <a:rPr lang="en-US" b="1" dirty="0"/>
                  <a:t> spectral propagation rule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Kipf</a:t>
                </a:r>
                <a:r>
                  <a:rPr lang="en-US" b="1" i="1" dirty="0"/>
                  <a:t>]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𝒌𝒊𝒑𝒇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Slightly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especially in oriented graphs.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is called the symmetric Laplacian of the graph.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  <a:blipFill>
                <a:blip r:embed="rId3"/>
                <a:stretch>
                  <a:fillRect l="-1818" t="-2376" r="-3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7343C1-FEC6-40C8-AB3E-29BD260AEDB4}"/>
              </a:ext>
            </a:extLst>
          </p:cNvPr>
          <p:cNvSpPr txBox="1"/>
          <p:nvPr/>
        </p:nvSpPr>
        <p:spPr>
          <a:xfrm>
            <a:off x="429846" y="6256486"/>
            <a:ext cx="575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T. N., &amp; Welling, M. (2016). Semi-supervised classification with graph convolutional networks. </a:t>
            </a:r>
          </a:p>
        </p:txBody>
      </p:sp>
    </p:spTree>
    <p:extLst>
      <p:ext uri="{BB962C8B-B14F-4D97-AF65-F5344CB8AC3E}">
        <p14:creationId xmlns:p14="http://schemas.microsoft.com/office/powerpoint/2010/main" val="24266522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9D2F-6DE0-4E77-959D-CF7A3DE6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Random walks: </a:t>
                </a:r>
                <a:r>
                  <a:rPr lang="en-US" dirty="0"/>
                  <a:t>you obtain a list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sequences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with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starting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b="1" dirty="0"/>
              </a:p>
              <a:p>
                <a:r>
                  <a:rPr lang="en-US" b="1" dirty="0"/>
                  <a:t>Then, </a:t>
                </a:r>
                <a:r>
                  <a:rPr lang="en-US" b="1" dirty="0" err="1"/>
                  <a:t>SkipGram</a:t>
                </a:r>
                <a:r>
                  <a:rPr lang="en-US" b="1" dirty="0"/>
                  <a:t>:</a:t>
                </a:r>
                <a:r>
                  <a:rPr lang="en-US" dirty="0"/>
                  <a:t> apply </a:t>
                </a:r>
                <a:r>
                  <a:rPr lang="en-US" dirty="0" err="1"/>
                  <a:t>SkipGram</a:t>
                </a:r>
                <a:r>
                  <a:rPr lang="en-US" dirty="0"/>
                  <a:t> on all sequences, as in NLP, to obtain an embedding, giving the most likely connected nodes for any input node.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  <a:blipFill>
                <a:blip r:embed="rId2"/>
                <a:stretch>
                  <a:fillRect l="-1767" t="-1983" r="-6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 descr="Skip-Gram: NLP context words prediction algorithm - Towards Data ...">
            <a:extLst>
              <a:ext uri="{FF2B5EF4-FFF2-40B4-BE49-F238E27FC236}">
                <a16:creationId xmlns:a16="http://schemas.microsoft.com/office/drawing/2014/main" id="{2719B7AD-736E-4D4A-9A5B-D74ADB14E2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" t="1813" r="769" b="3499"/>
          <a:stretch/>
        </p:blipFill>
        <p:spPr bwMode="auto">
          <a:xfrm>
            <a:off x="6697784" y="1431383"/>
            <a:ext cx="5119077" cy="217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3275B2-8638-484A-BF8A-FE27AFD7249D}"/>
              </a:ext>
            </a:extLst>
          </p:cNvPr>
          <p:cNvSpPr/>
          <p:nvPr/>
        </p:nvSpPr>
        <p:spPr>
          <a:xfrm>
            <a:off x="9061939" y="1528641"/>
            <a:ext cx="195384" cy="296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0586F2-4C9D-4573-9260-0BC1A2787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733" y="3868510"/>
            <a:ext cx="5103446" cy="16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9515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2921-30AA-F62A-D5C9-62A2D248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Analogy NLP/Graph for </a:t>
            </a:r>
            <a:r>
              <a:rPr lang="en-GB" dirty="0" err="1"/>
              <a:t>SkipGram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336DF-389E-79D9-EF34-495844F42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NLP (</a:t>
            </a:r>
            <a:r>
              <a:rPr lang="en-GB" dirty="0" err="1"/>
              <a:t>SkipGram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GB" dirty="0"/>
                  <a:t>middle word,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(context for middle word,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surrounding words),</a:t>
                </a:r>
              </a:p>
              <a:p>
                <a:pPr lvl="1"/>
                <a:r>
                  <a:rPr lang="en-GB" dirty="0"/>
                  <a:t>Generated from a large corpus of text.</a:t>
                </a:r>
              </a:p>
              <a:p>
                <a:r>
                  <a:rPr lang="en-GB" dirty="0"/>
                  <a:t>Predict context (possible surrounding words for a given middle word).</a:t>
                </a:r>
              </a:p>
              <a:p>
                <a:r>
                  <a:rPr lang="en-GB" dirty="0"/>
                  <a:t>Extract embedding layer for middle word.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  <a:blipFill>
                <a:blip r:embed="rId2"/>
                <a:stretch>
                  <a:fillRect l="-1891" t="-2924" r="-2955" b="-102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0B4A16-6896-6C95-DF2A-6CBB9FC4C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Graph (</a:t>
            </a:r>
            <a:r>
              <a:rPr lang="en-GB" dirty="0" err="1"/>
              <a:t>DeepWalk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GB" dirty="0"/>
                  <a:t> starting node,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(context for node,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/>
                  <a:t> surrounding nodes),</a:t>
                </a:r>
              </a:p>
              <a:p>
                <a:pPr lvl="1"/>
                <a:r>
                  <a:rPr lang="en-GB" dirty="0"/>
                  <a:t>Generated randomly by using random walks in the graph.</a:t>
                </a:r>
              </a:p>
              <a:p>
                <a:r>
                  <a:rPr lang="en-SG" dirty="0"/>
                  <a:t>Predict context (surrounding nodes visited during random walks), for a given starting node.</a:t>
                </a:r>
              </a:p>
              <a:p>
                <a:r>
                  <a:rPr lang="en-SG" dirty="0"/>
                  <a:t>Extract embedding layer for node later.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  <a:blipFill>
                <a:blip r:embed="rId3"/>
                <a:stretch>
                  <a:fillRect l="-1882" t="-2801" r="-2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190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2921-30AA-F62A-D5C9-62A2D248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Analogy NLP/Graph for </a:t>
            </a:r>
            <a:r>
              <a:rPr lang="en-GB" dirty="0" err="1"/>
              <a:t>SkipGram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336DF-389E-79D9-EF34-495844F42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NLP (</a:t>
            </a:r>
            <a:r>
              <a:rPr lang="en-GB" dirty="0" err="1"/>
              <a:t>SkipGram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middle word,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(context for middle word,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surrounding words),</a:t>
                </a:r>
              </a:p>
              <a:p>
                <a:pPr lvl="1"/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Generated from a large corpus of text.</a:t>
                </a:r>
              </a:p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Predict context (possible surrounding words for a given middle word).</a:t>
                </a:r>
              </a:p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Extract embedding layer for middle word.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  <a:blipFill>
                <a:blip r:embed="rId2"/>
                <a:stretch>
                  <a:fillRect l="-1891" t="-2924" r="-2955" b="-102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0B4A16-6896-6C95-DF2A-6CBB9FC4C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Graph (</a:t>
            </a:r>
            <a:r>
              <a:rPr lang="en-GB" dirty="0" err="1"/>
              <a:t>DeepWalk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starting node,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(context for node,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surrounding nodes),</a:t>
                </a:r>
              </a:p>
              <a:p>
                <a:pPr lvl="1"/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Generated randomly by using random walks in the graph.</a:t>
                </a:r>
              </a:p>
              <a:p>
                <a:r>
                  <a:rPr lang="en-S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Predict context (surrounding nodes visited during random walks), for a given starting node.</a:t>
                </a:r>
              </a:p>
              <a:p>
                <a:r>
                  <a:rPr lang="en-S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Extract embedding layer for node later.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  <a:blipFill>
                <a:blip r:embed="rId3"/>
                <a:stretch>
                  <a:fillRect l="-1882" t="-2801" r="-2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2004390-10C2-B387-E716-7E9793A1133B}"/>
              </a:ext>
            </a:extLst>
          </p:cNvPr>
          <p:cNvSpPr txBox="1">
            <a:spLocks/>
          </p:cNvSpPr>
          <p:nvPr/>
        </p:nvSpPr>
        <p:spPr>
          <a:xfrm>
            <a:off x="862012" y="3006726"/>
            <a:ext cx="4746308" cy="25939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Definition (the </a:t>
            </a:r>
            <a:r>
              <a:rPr lang="en-US" dirty="0">
                <a:solidFill>
                  <a:srgbClr val="00B050"/>
                </a:solidFill>
              </a:rPr>
              <a:t>distributional hypothesis of linguistics</a:t>
            </a:r>
            <a:r>
              <a:rPr lang="en-US" dirty="0"/>
              <a:t>):</a:t>
            </a:r>
          </a:p>
          <a:p>
            <a:r>
              <a:rPr lang="en-US" b="0" dirty="0"/>
              <a:t>We may rely on a fundamental linguistic assumption</a:t>
            </a:r>
            <a:br>
              <a:rPr lang="en-US" b="0" dirty="0"/>
            </a:br>
            <a:r>
              <a:rPr lang="en-US" b="0" dirty="0">
                <a:sym typeface="Wingdings" panose="05000000000000000000" pitchFamily="2" charset="2"/>
              </a:rPr>
              <a:t> W</a:t>
            </a:r>
            <a:r>
              <a:rPr lang="en-US" b="0" dirty="0"/>
              <a:t>ords often appearing in similar contexts/sentences tend to be related to each other.</a:t>
            </a:r>
          </a:p>
        </p:txBody>
      </p:sp>
    </p:spTree>
    <p:extLst>
      <p:ext uri="{BB962C8B-B14F-4D97-AF65-F5344CB8AC3E}">
        <p14:creationId xmlns:p14="http://schemas.microsoft.com/office/powerpoint/2010/main" val="35957465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52921-30AA-F62A-D5C9-62A2D248D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Analogy NLP/Graph for </a:t>
            </a:r>
            <a:r>
              <a:rPr lang="en-GB" dirty="0" err="1"/>
              <a:t>SkipGram</a:t>
            </a:r>
            <a:endParaRPr lang="en-S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2336DF-389E-79D9-EF34-495844F42E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NLP (</a:t>
            </a:r>
            <a:r>
              <a:rPr lang="en-GB" dirty="0" err="1"/>
              <a:t>SkipGram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middle word,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(context for middle word,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surrounding words),</a:t>
                </a:r>
              </a:p>
              <a:p>
                <a:pPr lvl="1"/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Generated from a large corpus of text.</a:t>
                </a:r>
              </a:p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Predict context (possible surrounding words for a given middle word).</a:t>
                </a:r>
              </a:p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Extract embedding layer for middle word.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A6728A-484F-EAB1-B4DD-BD5483C9CB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839788" y="2505074"/>
                <a:ext cx="5157787" cy="4169263"/>
              </a:xfrm>
              <a:blipFill>
                <a:blip r:embed="rId2"/>
                <a:stretch>
                  <a:fillRect l="-1891" t="-2924" r="-2955" b="-102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0B4A16-6896-6C95-DF2A-6CBB9FC4C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Graph (</a:t>
            </a:r>
            <a:r>
              <a:rPr lang="en-GB" dirty="0" err="1"/>
              <a:t>DeepWalk</a:t>
            </a:r>
            <a:r>
              <a:rPr lang="en-GB" dirty="0"/>
              <a:t>)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Dataset consists of pairs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starting node,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i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(context for node, defined as a vector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 surrounding nodes),</a:t>
                </a:r>
              </a:p>
              <a:p>
                <a:pPr lvl="1"/>
                <a:r>
                  <a:rPr lang="en-GB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Generated randomly by using random walks in the graph.</a:t>
                </a:r>
              </a:p>
              <a:p>
                <a:r>
                  <a:rPr lang="en-S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Predict context (surrounding nodes visited during random walks), for a given starting node.</a:t>
                </a:r>
              </a:p>
              <a:p>
                <a:r>
                  <a:rPr lang="en-SG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Extract embedding layer for node later.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897A394F-4B1D-4D2E-53CF-275F574C43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xfrm>
                <a:off x="6172200" y="2505074"/>
                <a:ext cx="5183188" cy="4352925"/>
              </a:xfrm>
              <a:blipFill>
                <a:blip r:embed="rId3"/>
                <a:stretch>
                  <a:fillRect l="-1882" t="-2801" r="-2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22004390-10C2-B387-E716-7E9793A1133B}"/>
              </a:ext>
            </a:extLst>
          </p:cNvPr>
          <p:cNvSpPr txBox="1">
            <a:spLocks/>
          </p:cNvSpPr>
          <p:nvPr/>
        </p:nvSpPr>
        <p:spPr>
          <a:xfrm>
            <a:off x="862012" y="3006726"/>
            <a:ext cx="4746308" cy="2593974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Definition (the </a:t>
            </a:r>
            <a:r>
              <a:rPr lang="en-US" dirty="0">
                <a:solidFill>
                  <a:srgbClr val="00B050"/>
                </a:solidFill>
              </a:rPr>
              <a:t>distributional hypothesis of linguistics</a:t>
            </a:r>
            <a:r>
              <a:rPr lang="en-US" dirty="0"/>
              <a:t>):</a:t>
            </a:r>
          </a:p>
          <a:p>
            <a:r>
              <a:rPr lang="en-US" b="0" dirty="0"/>
              <a:t>We may rely on a fundamental linguistic assumption</a:t>
            </a:r>
            <a:br>
              <a:rPr lang="en-US" b="0" dirty="0"/>
            </a:br>
            <a:r>
              <a:rPr lang="en-US" b="0" dirty="0">
                <a:sym typeface="Wingdings" panose="05000000000000000000" pitchFamily="2" charset="2"/>
              </a:rPr>
              <a:t> W</a:t>
            </a:r>
            <a:r>
              <a:rPr lang="en-US" b="0" dirty="0"/>
              <a:t>ords often appearing in similar contexts/sentences tend to be related to each other.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495B4090-0A1C-26DB-5BD5-658EE122E90B}"/>
              </a:ext>
            </a:extLst>
          </p:cNvPr>
          <p:cNvSpPr txBox="1">
            <a:spLocks/>
          </p:cNvSpPr>
          <p:nvPr/>
        </p:nvSpPr>
        <p:spPr>
          <a:xfrm>
            <a:off x="6592252" y="2697479"/>
            <a:ext cx="5157788" cy="3757295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Equivalent (the </a:t>
            </a:r>
            <a:r>
              <a:rPr lang="en-US" dirty="0">
                <a:solidFill>
                  <a:srgbClr val="00B050"/>
                </a:solidFill>
              </a:rPr>
              <a:t>distributional hypothesis of graphs?!</a:t>
            </a:r>
            <a:r>
              <a:rPr lang="en-US" dirty="0"/>
              <a:t>):</a:t>
            </a:r>
          </a:p>
          <a:p>
            <a:r>
              <a:rPr lang="en-US" b="0" dirty="0"/>
              <a:t>Is there an equivalent fundamental graph assumption we could use?</a:t>
            </a:r>
            <a:br>
              <a:rPr lang="en-US" b="0" dirty="0"/>
            </a:br>
            <a:r>
              <a:rPr lang="en-US" b="0" dirty="0">
                <a:sym typeface="Wingdings" panose="05000000000000000000" pitchFamily="2" charset="2"/>
              </a:rPr>
              <a:t> Nodes</a:t>
            </a:r>
            <a:r>
              <a:rPr lang="en-US" b="0" dirty="0"/>
              <a:t> often appearing in similar random walks tend to be related to each other?</a:t>
            </a:r>
            <a:endParaRPr lang="en-US" dirty="0"/>
          </a:p>
          <a:p>
            <a:r>
              <a:rPr lang="en-US" dirty="0"/>
              <a:t>+ </a:t>
            </a:r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b="0" dirty="0"/>
              <a:t>Connected nodes in a graph tend to have similar features and labels.</a:t>
            </a:r>
          </a:p>
        </p:txBody>
      </p:sp>
    </p:spTree>
    <p:extLst>
      <p:ext uri="{BB962C8B-B14F-4D97-AF65-F5344CB8AC3E}">
        <p14:creationId xmlns:p14="http://schemas.microsoft.com/office/powerpoint/2010/main" val="2914033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29D2F-6DE0-4E77-959D-CF7A3DE67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Local embeddings: </a:t>
            </a:r>
            <a:r>
              <a:rPr lang="en-US" dirty="0" err="1"/>
              <a:t>DeepWalk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Random walks: </a:t>
                </a:r>
                <a:r>
                  <a:rPr lang="en-US" dirty="0"/>
                  <a:t>you obtain a list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 sequences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with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starting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b="1" dirty="0"/>
              </a:p>
              <a:p>
                <a:r>
                  <a:rPr lang="en-US" b="1" dirty="0"/>
                  <a:t>Then, </a:t>
                </a:r>
                <a:r>
                  <a:rPr lang="en-US" b="1" dirty="0" err="1"/>
                  <a:t>SkipGram</a:t>
                </a:r>
                <a:r>
                  <a:rPr lang="en-US" b="1" dirty="0"/>
                  <a:t>:</a:t>
                </a:r>
                <a:r>
                  <a:rPr lang="en-US" dirty="0"/>
                  <a:t> apply </a:t>
                </a:r>
                <a:r>
                  <a:rPr lang="en-US" dirty="0" err="1"/>
                  <a:t>SkipGram</a:t>
                </a:r>
                <a:r>
                  <a:rPr lang="en-US" dirty="0"/>
                  <a:t> on all sequences, as in NLP, to obtain an embedding, giving the most likely connected nodes for any input node.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5B1B1E-B90D-4939-A58E-465900961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859585" cy="4919052"/>
              </a:xfrm>
              <a:blipFill>
                <a:blip r:embed="rId2"/>
                <a:stretch>
                  <a:fillRect l="-1767" t="-1983" r="-6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C3275B2-8638-484A-BF8A-FE27AFD7249D}"/>
              </a:ext>
            </a:extLst>
          </p:cNvPr>
          <p:cNvSpPr/>
          <p:nvPr/>
        </p:nvSpPr>
        <p:spPr>
          <a:xfrm>
            <a:off x="9061939" y="1528641"/>
            <a:ext cx="195384" cy="2969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Skip-Gram: NLP context words prediction algorithm - Towards Data ...">
            <a:extLst>
              <a:ext uri="{FF2B5EF4-FFF2-40B4-BE49-F238E27FC236}">
                <a16:creationId xmlns:a16="http://schemas.microsoft.com/office/drawing/2014/main" id="{4510D385-77E1-EC83-0F66-AB7E727813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4" t="1813" r="769" b="3499"/>
          <a:stretch/>
        </p:blipFill>
        <p:spPr bwMode="auto">
          <a:xfrm>
            <a:off x="6697784" y="1431383"/>
            <a:ext cx="5119077" cy="2173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051336-C266-B55B-43F3-227A51E35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733" y="3868510"/>
            <a:ext cx="5103446" cy="16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2A9AAF-4933-0B20-6D8A-6F7BC36682B8}"/>
              </a:ext>
            </a:extLst>
          </p:cNvPr>
          <p:cNvSpPr txBox="1"/>
          <p:nvPr/>
        </p:nvSpPr>
        <p:spPr>
          <a:xfrm>
            <a:off x="7025640" y="5600700"/>
            <a:ext cx="49555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Paper with code: </a:t>
            </a:r>
            <a:r>
              <a:rPr lang="fr-FR" sz="2400" dirty="0">
                <a:hlinkClick r:id="rId5"/>
              </a:rPr>
              <a:t>https://paperswithcode.com/paper/deepwalk-online-learning-of-social</a:t>
            </a:r>
            <a:endParaRPr lang="en-US" sz="2400" dirty="0"/>
          </a:p>
          <a:p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40826015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413E-0A07-4643-9068-103AD4BE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Node2Vec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[Node2Vec].</a:t>
                </a:r>
              </a:p>
              <a:p>
                <a:endParaRPr lang="en-US" b="1" dirty="0"/>
              </a:p>
              <a:p>
                <a:r>
                  <a:rPr lang="en-US" b="1" dirty="0"/>
                  <a:t>Objective: </a:t>
                </a:r>
                <a:r>
                  <a:rPr lang="en-US" dirty="0"/>
                  <a:t>learn a latent representation of the adjacency matrix of a graph,</a:t>
                </a:r>
              </a:p>
              <a:p>
                <a:r>
                  <a:rPr lang="en-US" dirty="0"/>
                  <a:t>i.e. a matrix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number of nodes,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3081" r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Core Idea: </a:t>
                </a:r>
                <a:r>
                  <a:rPr lang="en-US" dirty="0">
                    <a:solidFill>
                      <a:schemeClr val="bg1"/>
                    </a:solidFill>
                  </a:rPr>
                  <a:t>As in </a:t>
                </a:r>
                <a:r>
                  <a:rPr lang="en-US" dirty="0" err="1">
                    <a:solidFill>
                      <a:schemeClr val="bg1"/>
                    </a:solidFill>
                  </a:rPr>
                  <a:t>DeepWalk</a:t>
                </a:r>
                <a:r>
                  <a:rPr lang="en-US" dirty="0">
                    <a:solidFill>
                      <a:schemeClr val="bg1"/>
                    </a:solidFill>
                  </a:rPr>
                  <a:t>, but next node is no longer decided using uniform random, to encourage exploration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tSNE</a:t>
                </a:r>
                <a:r>
                  <a:rPr lang="en-US" dirty="0">
                    <a:solidFill>
                      <a:schemeClr val="bg1"/>
                    </a:solidFill>
                  </a:rPr>
                  <a:t>, which will be seen on week 12!).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Parameters: </a:t>
                </a: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number of random walks from each node,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length of the walk,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probability to return to previously visited node,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probability to visit an unvisited node.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  <a:blipFill>
                <a:blip r:embed="rId3"/>
                <a:stretch>
                  <a:fillRect l="-2118" t="-2713" r="-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7A51CE-189C-4AF7-89DC-4F1586FC2ACD}"/>
              </a:ext>
            </a:extLst>
          </p:cNvPr>
          <p:cNvSpPr txBox="1"/>
          <p:nvPr/>
        </p:nvSpPr>
        <p:spPr>
          <a:xfrm>
            <a:off x="384724" y="5988734"/>
            <a:ext cx="532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[Node2Vec]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Grover, A.,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(2016, August). node2vec: Scalable feature learning for networks.</a:t>
            </a:r>
          </a:p>
        </p:txBody>
      </p:sp>
    </p:spTree>
    <p:extLst>
      <p:ext uri="{BB962C8B-B14F-4D97-AF65-F5344CB8AC3E}">
        <p14:creationId xmlns:p14="http://schemas.microsoft.com/office/powerpoint/2010/main" val="3326444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413E-0A07-4643-9068-103AD4BE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Node2Vec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[Node2Vec].</a:t>
                </a:r>
              </a:p>
              <a:p>
                <a:endParaRPr lang="en-US" b="1" dirty="0"/>
              </a:p>
              <a:p>
                <a:r>
                  <a:rPr lang="en-US" b="1" dirty="0"/>
                  <a:t>Objective: </a:t>
                </a:r>
                <a:r>
                  <a:rPr lang="en-US" dirty="0"/>
                  <a:t>learn a latent representation of the adjacency matrix of a graph,</a:t>
                </a:r>
              </a:p>
              <a:p>
                <a:r>
                  <a:rPr lang="en-US" dirty="0"/>
                  <a:t>i.e. a matrix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the number of nodes,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2663" r="-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Core Idea: </a:t>
                </a:r>
                <a:r>
                  <a:rPr lang="en-US" dirty="0"/>
                  <a:t>As in </a:t>
                </a:r>
                <a:r>
                  <a:rPr lang="en-US" dirty="0" err="1"/>
                  <a:t>DeepWalk</a:t>
                </a:r>
                <a:r>
                  <a:rPr lang="en-US" dirty="0"/>
                  <a:t>, but next node is no longer decided using uniform random, to encourage exploration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tSNE</a:t>
                </a:r>
                <a:r>
                  <a:rPr lang="en-US" dirty="0"/>
                  <a:t>, which will be seen later!).</a:t>
                </a:r>
              </a:p>
              <a:p>
                <a:r>
                  <a:rPr lang="en-US" b="1" dirty="0"/>
                  <a:t>Parameters: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, the number of random walks from each node,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the length of the walk,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the probability to return to previously visited node,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the probability to visit an unvisited node.</a:t>
                </a:r>
              </a:p>
              <a:p>
                <a:pPr lvl="1"/>
                <a:r>
                  <a:rPr lang="en-US" dirty="0"/>
                  <a:t>Encourage exploration: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&lt;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  <a:blipFill>
                <a:blip r:embed="rId3"/>
                <a:stretch>
                  <a:fillRect l="-2118" t="-2713" b="-25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7A51CE-189C-4AF7-89DC-4F1586FC2ACD}"/>
              </a:ext>
            </a:extLst>
          </p:cNvPr>
          <p:cNvSpPr txBox="1"/>
          <p:nvPr/>
        </p:nvSpPr>
        <p:spPr>
          <a:xfrm>
            <a:off x="384724" y="5988734"/>
            <a:ext cx="532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[Node2Vec]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Grover, A.,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(2016, August). node2vec: Scalable feature learning for networks.</a:t>
            </a:r>
          </a:p>
        </p:txBody>
      </p:sp>
    </p:spTree>
    <p:extLst>
      <p:ext uri="{BB962C8B-B14F-4D97-AF65-F5344CB8AC3E}">
        <p14:creationId xmlns:p14="http://schemas.microsoft.com/office/powerpoint/2010/main" val="29465612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8413E-0A07-4643-9068-103AD4BE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embeddings: Node2Vec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412154" cy="494076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Introduced in </a:t>
                </a:r>
                <a:r>
                  <a:rPr lang="en-US" b="1" i="1" dirty="0"/>
                  <a:t>[Node2Vec].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Encourage exploration: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&lt;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Note: values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will have to adjust dynamically, based on visited nodes and degree of current node.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05EFB7-3D32-4B07-AD7A-EF22AC3B11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412154" cy="4940763"/>
              </a:xfrm>
              <a:blipFill>
                <a:blip r:embed="rId2"/>
                <a:stretch>
                  <a:fillRect l="-2029" t="-271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Core Idea: </a:t>
                </a:r>
                <a:r>
                  <a:rPr lang="en-US" dirty="0">
                    <a:solidFill>
                      <a:schemeClr val="bg1"/>
                    </a:solidFill>
                  </a:rPr>
                  <a:t>As in </a:t>
                </a:r>
                <a:r>
                  <a:rPr lang="en-US" dirty="0" err="1">
                    <a:solidFill>
                      <a:schemeClr val="bg1"/>
                    </a:solidFill>
                  </a:rPr>
                  <a:t>DeepWalk</a:t>
                </a:r>
                <a:r>
                  <a:rPr lang="en-US" dirty="0">
                    <a:solidFill>
                      <a:schemeClr val="bg1"/>
                    </a:solidFill>
                  </a:rPr>
                  <a:t>, but next node is no longer decided using uniform random, to encourage exploration (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US" dirty="0" err="1">
                    <a:solidFill>
                      <a:schemeClr val="bg1"/>
                    </a:solidFill>
                  </a:rPr>
                  <a:t>tSNE</a:t>
                </a:r>
                <a:r>
                  <a:rPr lang="en-US" dirty="0">
                    <a:solidFill>
                      <a:schemeClr val="bg1"/>
                    </a:solidFill>
                  </a:rPr>
                  <a:t>, which will be seen on week 12!).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Parameters: </a:t>
                </a:r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number of random walks from each node,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length of the walk,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probability to return to previously visited node,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probability to visit an unvisited node.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10F931E-5BD5-4EA0-B287-2D395589F9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940764"/>
              </a:xfrm>
              <a:blipFill>
                <a:blip r:embed="rId3"/>
                <a:stretch>
                  <a:fillRect l="-2118" t="-2713" r="-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AE7A51CE-189C-4AF7-89DC-4F1586FC2ACD}"/>
              </a:ext>
            </a:extLst>
          </p:cNvPr>
          <p:cNvSpPr txBox="1"/>
          <p:nvPr/>
        </p:nvSpPr>
        <p:spPr>
          <a:xfrm>
            <a:off x="384724" y="5988734"/>
            <a:ext cx="53205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[Node2Vec]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Grover, A.,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(2016, August). node2vec: Scalable feature learning for networks.</a:t>
            </a:r>
          </a:p>
        </p:txBody>
      </p:sp>
      <p:pic>
        <p:nvPicPr>
          <p:cNvPr id="6" name="Picture 2" descr="node2vec: Embeddings for Graph Data - Towards Data Science">
            <a:extLst>
              <a:ext uri="{FF2B5EF4-FFF2-40B4-BE49-F238E27FC236}">
                <a16:creationId xmlns:a16="http://schemas.microsoft.com/office/drawing/2014/main" id="{8F543F29-367A-4F69-9714-321CA3204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095" y="1362548"/>
            <a:ext cx="5350656" cy="384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907065-D773-4595-8E7E-A993D3E69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200" y="5161594"/>
            <a:ext cx="5103446" cy="160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C12701-FAED-6EB9-0966-B45D88807D95}"/>
              </a:ext>
            </a:extLst>
          </p:cNvPr>
          <p:cNvSpPr/>
          <p:nvPr/>
        </p:nvSpPr>
        <p:spPr>
          <a:xfrm rot="3216445">
            <a:off x="8398991" y="2189468"/>
            <a:ext cx="784860" cy="713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2" descr="node2vec: Embeddings for Graph Data - Towards Data Science">
            <a:extLst>
              <a:ext uri="{FF2B5EF4-FFF2-40B4-BE49-F238E27FC236}">
                <a16:creationId xmlns:a16="http://schemas.microsoft.com/office/drawing/2014/main" id="{EBCC1C30-F275-FC1E-F99E-BADAF437BC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73" t="55944" r="9781" b="32557"/>
          <a:stretch/>
        </p:blipFill>
        <p:spPr bwMode="auto">
          <a:xfrm>
            <a:off x="8344572" y="2104448"/>
            <a:ext cx="1409701" cy="44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DA973E7-C65E-A21C-DB15-564EC24EF3C2}"/>
              </a:ext>
            </a:extLst>
          </p:cNvPr>
          <p:cNvSpPr/>
          <p:nvPr/>
        </p:nvSpPr>
        <p:spPr>
          <a:xfrm rot="1501318">
            <a:off x="8325724" y="2475949"/>
            <a:ext cx="322355" cy="1182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7223E2-7505-9811-2196-1662D11EC050}"/>
              </a:ext>
            </a:extLst>
          </p:cNvPr>
          <p:cNvSpPr txBox="1"/>
          <p:nvPr/>
        </p:nvSpPr>
        <p:spPr>
          <a:xfrm>
            <a:off x="6374095" y="5471383"/>
            <a:ext cx="57144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Paper with code: </a:t>
            </a:r>
            <a:r>
              <a:rPr lang="fr-FR" sz="2400" dirty="0">
                <a:hlinkClick r:id="rId6"/>
              </a:rPr>
              <a:t>https://paperswithcode.com/paper/node2vec-scalable-feature-learning-for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78282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GraphSAGE</a:t>
                </a:r>
                <a:r>
                  <a:rPr lang="en-US" b="1" i="1" dirty="0"/>
                  <a:t>].</a:t>
                </a:r>
              </a:p>
              <a:p>
                <a:endParaRPr lang="en-US" b="1" i="1" dirty="0"/>
              </a:p>
              <a:p>
                <a:r>
                  <a:rPr lang="en-US" b="1" dirty="0"/>
                  <a:t>Core idea: </a:t>
                </a:r>
                <a:r>
                  <a:rPr lang="en-US" dirty="0"/>
                  <a:t>learn to propagate nodes information/features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across the graph to compute new node features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Implemented as a SAGE inductive layer in our Neural Network.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  <a:blipFill>
                <a:blip r:embed="rId2"/>
                <a:stretch>
                  <a:fillRect l="-2118" t="-21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C206A0-E80C-4657-8C84-B230F8E0AE8C}"/>
              </a:ext>
            </a:extLst>
          </p:cNvPr>
          <p:cNvSpPr txBox="1"/>
          <p:nvPr/>
        </p:nvSpPr>
        <p:spPr>
          <a:xfrm>
            <a:off x="369094" y="6488668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GraphSAGE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Hamilton, W., Ying, Z.,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(2017). Inductive representation learning on large graphs.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F0AF200-BD6A-47FF-88C1-28521E75C7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5" r="34892" b="20942"/>
          <a:stretch/>
        </p:blipFill>
        <p:spPr bwMode="auto">
          <a:xfrm>
            <a:off x="6582103" y="1690688"/>
            <a:ext cx="5072398" cy="4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176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GraphSAGE</a:t>
                </a:r>
                <a:r>
                  <a:rPr lang="en-US" b="1" i="1" dirty="0"/>
                  <a:t>].</a:t>
                </a:r>
              </a:p>
              <a:p>
                <a:endParaRPr lang="en-US" b="1" i="1" dirty="0"/>
              </a:p>
              <a:p>
                <a:r>
                  <a:rPr lang="en-US" b="1" dirty="0"/>
                  <a:t>Core idea: </a:t>
                </a:r>
                <a:r>
                  <a:rPr lang="en-US" dirty="0"/>
                  <a:t>learn to propagate nodes information/features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across the graph to compute new node features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Implemented as a SAGE inductive layer in our Neural Network.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590806"/>
              </a:xfrm>
              <a:blipFill>
                <a:blip r:embed="rId2"/>
                <a:stretch>
                  <a:fillRect l="-2118" t="-212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(mean, bi-directional RNN, max pooling, etc.)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  <a:blipFill>
                <a:blip r:embed="rId3"/>
                <a:stretch>
                  <a:fillRect l="-1824" t="-2241" b="-11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4C206A0-E80C-4657-8C84-B230F8E0AE8C}"/>
              </a:ext>
            </a:extLst>
          </p:cNvPr>
          <p:cNvSpPr txBox="1"/>
          <p:nvPr/>
        </p:nvSpPr>
        <p:spPr>
          <a:xfrm>
            <a:off x="369094" y="6488668"/>
            <a:ext cx="11762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GraphSAGE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Hamilton, W., Ying, Z.,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Leskovec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J. (2017). Inductive representation learning on large graphs.</a:t>
            </a:r>
          </a:p>
        </p:txBody>
      </p:sp>
    </p:spTree>
    <p:extLst>
      <p:ext uri="{BB962C8B-B14F-4D97-AF65-F5344CB8AC3E}">
        <p14:creationId xmlns:p14="http://schemas.microsoft.com/office/powerpoint/2010/main" val="1619764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Laplacians (out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Definitions (some Laplacians):</a:t>
                </a: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adjacency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degree matrix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we can define the following matrices:</a:t>
                </a:r>
              </a:p>
              <a:p>
                <a:r>
                  <a:rPr lang="en-US" dirty="0"/>
                  <a:t>The	Laplacian matrix: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random walk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symmetric Laplacian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𝑠𝑦𝑚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These matrices have interesting math properties in graph theory, but we will leave those to the curious reader.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  <a:blipFill>
                <a:blip r:embed="rId2"/>
                <a:stretch>
                  <a:fillRect l="-1217" t="-1961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8854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 sum, bi-directional RNN,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2716" r="-31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4091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706B5-C256-1186-FAA4-0F6441CBF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possible aggregators we have seen so far</a:t>
            </a:r>
          </a:p>
          <a:p>
            <a:r>
              <a:rPr lang="en-SG" dirty="0"/>
              <a:t>Mean sum (as in </a:t>
            </a:r>
            <a:r>
              <a:rPr lang="en-SG" dirty="0" err="1"/>
              <a:t>CBoW</a:t>
            </a:r>
            <a:r>
              <a:rPr lang="en-SG" dirty="0"/>
              <a:t>)</a:t>
            </a:r>
          </a:p>
          <a:p>
            <a:pPr marL="0" indent="0">
              <a:buNone/>
            </a:pP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 sum, bi-directional RNN,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2716" r="-31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EB2F6D7-87AB-5995-6163-E92ACDEFE4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58" t="19079" r="32987" b="19387"/>
          <a:stretch/>
        </p:blipFill>
        <p:spPr>
          <a:xfrm>
            <a:off x="7421880" y="3307080"/>
            <a:ext cx="2157633" cy="311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680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706B5-C256-1186-FAA4-0F6441CBF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possible aggregators we have seen so far</a:t>
            </a:r>
          </a:p>
          <a:p>
            <a:r>
              <a:rPr lang="en-SG" dirty="0"/>
              <a:t>Mean sum (as in </a:t>
            </a:r>
            <a:r>
              <a:rPr lang="en-SG" dirty="0" err="1"/>
              <a:t>CBoW</a:t>
            </a:r>
            <a:r>
              <a:rPr lang="en-SG" dirty="0"/>
              <a:t>)</a:t>
            </a:r>
          </a:p>
          <a:p>
            <a:r>
              <a:rPr lang="en-SG" dirty="0"/>
              <a:t>Bi-directional RNN (as in </a:t>
            </a:r>
            <a:r>
              <a:rPr lang="en-SG" dirty="0" err="1"/>
              <a:t>ELMo</a:t>
            </a:r>
            <a:r>
              <a:rPr lang="en-SG" dirty="0"/>
              <a:t>)</a:t>
            </a:r>
          </a:p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 sum, bi-directional RNN,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2716" r="-31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2B8A709-AF05-F2AE-2962-6250C0421D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57" t="25435" r="67500" b="36000"/>
          <a:stretch/>
        </p:blipFill>
        <p:spPr>
          <a:xfrm>
            <a:off x="7019541" y="3728939"/>
            <a:ext cx="3486918" cy="285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536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706B5-C256-1186-FAA4-0F6441CBF4E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possible aggregators we have seen so far</a:t>
            </a:r>
          </a:p>
          <a:p>
            <a:r>
              <a:rPr lang="en-SG" dirty="0"/>
              <a:t>Mean sum (as in </a:t>
            </a:r>
            <a:r>
              <a:rPr lang="en-SG" dirty="0" err="1"/>
              <a:t>CBoW</a:t>
            </a:r>
            <a:r>
              <a:rPr lang="en-SG" dirty="0"/>
              <a:t>)</a:t>
            </a:r>
          </a:p>
          <a:p>
            <a:r>
              <a:rPr lang="en-SG" dirty="0"/>
              <a:t>Bi-directional RNN (as in </a:t>
            </a:r>
            <a:r>
              <a:rPr lang="en-SG" dirty="0" err="1"/>
              <a:t>ELMo</a:t>
            </a:r>
            <a:r>
              <a:rPr lang="en-SG" dirty="0"/>
              <a:t>)</a:t>
            </a:r>
          </a:p>
          <a:p>
            <a:r>
              <a:rPr lang="en-SG" dirty="0"/>
              <a:t>Many other possibilities (e.g. pooling, etc.)</a:t>
            </a:r>
          </a:p>
          <a:p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 sum, bi-directional RNN,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7D714FD5-03E8-C127-B361-AFB5BD8E25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2716" r="-31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51419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Propagation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bSup>
                            <m:sSub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Sup>
                                    <m:sSubSupPr>
                                      <m:ctrlPr>
                                        <a:rPr lang="en-US" sz="28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nary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the original node features,</a:t>
                </a: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𝑛𝑏𝑟𝑠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d>
                      </m:e>
                    </m:nary>
                  </m:oMath>
                </a14:m>
                <a:r>
                  <a:rPr lang="en-US" dirty="0"/>
                  <a:t>, an aggregator function (mean sum, bi-directional RNN, etc.),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, an activation, preferably </a:t>
                </a:r>
                <a:r>
                  <a:rPr lang="en-US" dirty="0" err="1"/>
                  <a:t>ReLU</a:t>
                </a:r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0D38AB-1796-4008-9F4E-EF6A80B7D0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71938" y="1825624"/>
                <a:ext cx="5847862" cy="4934683"/>
              </a:xfrm>
              <a:blipFill>
                <a:blip r:embed="rId2"/>
                <a:stretch>
                  <a:fillRect l="-1875" t="-2716" r="-312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5229444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Procedure:</a:t>
                </a:r>
                <a:r>
                  <a:rPr lang="en-US" dirty="0"/>
                  <a:t> supervised training to learn the weights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Advantages:</a:t>
                </a:r>
              </a:p>
              <a:p>
                <a:pPr lvl="1"/>
                <a:r>
                  <a:rPr lang="en-US" dirty="0"/>
                  <a:t>Model has a constant number of parameters,</a:t>
                </a:r>
              </a:p>
              <a:p>
                <a:pPr lvl="1"/>
                <a:r>
                  <a:rPr lang="en-US" dirty="0"/>
                  <a:t>No need to know the adjacency matrix. Each node only need to know its list of immediate </a:t>
                </a:r>
                <a:r>
                  <a:rPr lang="en-US" dirty="0" err="1"/>
                  <a:t>neighbours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Fast and scalable inference,</a:t>
                </a:r>
              </a:p>
              <a:p>
                <a:pPr lvl="1"/>
                <a:r>
                  <a:rPr lang="en-US" dirty="0"/>
                  <a:t>Can be applied to any node in network,</a:t>
                </a:r>
              </a:p>
              <a:p>
                <a:pPr lvl="1"/>
                <a:r>
                  <a:rPr lang="en-US" dirty="0"/>
                  <a:t>Can be applied multiple times in a row to learn deeper features (reuse nodes features further away)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99A75F-1CC9-4182-975A-1816CA0B35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5229444"/>
              </a:xfrm>
              <a:blipFill>
                <a:blip r:embed="rId3"/>
                <a:stretch>
                  <a:fillRect l="-1824" t="-2564" r="-14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20563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D990-EA47-40E2-9328-4DD354CE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Embeddings: </a:t>
            </a:r>
            <a:r>
              <a:rPr lang="en-US" dirty="0" err="1"/>
              <a:t>GraphSAGE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38AB-1796-4008-9F4E-EF6A80B7D0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1938" y="1825624"/>
            <a:ext cx="5847862" cy="4934683"/>
          </a:xfrm>
        </p:spPr>
        <p:txBody>
          <a:bodyPr>
            <a:normAutofit/>
          </a:bodyPr>
          <a:lstStyle/>
          <a:p>
            <a:r>
              <a:rPr lang="en-US" dirty="0"/>
              <a:t>Introduced in </a:t>
            </a:r>
            <a:r>
              <a:rPr lang="en-US" b="1" i="1" dirty="0"/>
              <a:t>[</a:t>
            </a:r>
            <a:r>
              <a:rPr lang="en-US" b="1" i="1" dirty="0" err="1"/>
              <a:t>GraphSAGE</a:t>
            </a:r>
            <a:r>
              <a:rPr lang="en-US" b="1" i="1" dirty="0"/>
              <a:t>] </a:t>
            </a:r>
            <a:r>
              <a:rPr lang="en-US" dirty="0"/>
              <a:t>Hamilton, W., Ying, Z., &amp; </a:t>
            </a:r>
            <a:r>
              <a:rPr lang="en-US" dirty="0" err="1"/>
              <a:t>Leskovec</a:t>
            </a:r>
            <a:r>
              <a:rPr lang="en-US" dirty="0"/>
              <a:t>, J. (2017). Inductive representation learning on large graphs.</a:t>
            </a:r>
          </a:p>
          <a:p>
            <a:endParaRPr lang="en-US" b="1" i="1" dirty="0"/>
          </a:p>
          <a:p>
            <a:r>
              <a:rPr lang="en-US" b="1" dirty="0"/>
              <a:t>Paper with code: </a:t>
            </a:r>
            <a:r>
              <a:rPr lang="fr-FR" dirty="0">
                <a:hlinkClick r:id="rId2"/>
              </a:rPr>
              <a:t>https://paperswithcode.com/paper/inductive-representation-learning-on-large</a:t>
            </a:r>
            <a:endParaRPr lang="en-US" dirty="0"/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8713AC03-14C5-4235-93FF-F00C326BF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15" r="34892" b="20942"/>
          <a:stretch/>
        </p:blipFill>
        <p:spPr bwMode="auto">
          <a:xfrm>
            <a:off x="6582103" y="1690688"/>
            <a:ext cx="5072398" cy="450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2384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56781-D6E8-4FF6-908B-7375FF014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8153F-8B25-4404-9DB8-6FCDF1F2E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Issue #4: Helping the graph identify more important nodes</a:t>
            </a:r>
          </a:p>
          <a:p>
            <a:r>
              <a:rPr lang="en-US" b="1" dirty="0"/>
              <a:t>Attention: </a:t>
            </a:r>
            <a:r>
              <a:rPr lang="en-US" dirty="0"/>
              <a:t>selectively concentrating on a few relevant things, while ignoring others in deep neural networks.</a:t>
            </a:r>
          </a:p>
          <a:p>
            <a:r>
              <a:rPr lang="en-US" b="1" dirty="0"/>
              <a:t>Attention in NLP: </a:t>
            </a:r>
            <a:r>
              <a:rPr lang="en-US" dirty="0"/>
              <a:t>identify words that are most relevant for a given word.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Attention in graphs to identify relevant neighboring nodes features for each node?</a:t>
            </a:r>
          </a:p>
          <a:p>
            <a:endParaRPr lang="en-US" dirty="0"/>
          </a:p>
        </p:txBody>
      </p:sp>
      <p:pic>
        <p:nvPicPr>
          <p:cNvPr id="5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CCFE960C-8BD4-467D-BE33-2162F6BB3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AD57B14-ED99-46F4-966B-EC7B215E8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74482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core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606437"/>
              </a:xfrm>
            </p:spPr>
            <p:txBody>
              <a:bodyPr/>
              <a:lstStyle/>
              <a:p>
                <a:r>
                  <a:rPr lang="en-US" dirty="0"/>
                  <a:t>Introduced in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GraphSAT</a:t>
                </a:r>
                <a:r>
                  <a:rPr lang="en-US" b="1" i="1" dirty="0"/>
                  <a:t>].</a:t>
                </a:r>
              </a:p>
              <a:p>
                <a:r>
                  <a:rPr lang="en-US" b="1" dirty="0"/>
                  <a:t>Core idea: </a:t>
                </a:r>
                <a:r>
                  <a:rPr lang="en-US" dirty="0"/>
                  <a:t>By analogy with NLP, design a Graph Attention layer that</a:t>
                </a:r>
              </a:p>
              <a:p>
                <a:pPr lvl="1"/>
                <a:r>
                  <a:rPr lang="en-US" dirty="0"/>
                  <a:t>Receives the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…,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for all the nodes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∈[1,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sub>
                    </m:sSub>
                  </m:oMath>
                </a14:m>
                <a:r>
                  <a:rPr lang="en-US" dirty="0"/>
                  <a:t> in a given graph,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Outputs a new set of nodes features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…,</m:t>
                        </m:r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m:rPr>
                        <m:nor/>
                      </m:rPr>
                      <a:rPr lang="en-US" dirty="0"/>
                      <m:t>with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606437"/>
              </a:xfrm>
              <a:blipFill>
                <a:blip r:embed="rId2"/>
                <a:stretch>
                  <a:fillRect l="-2118" t="-2116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1CC7575-B585-4D58-9091-7B29D22D6A04}"/>
              </a:ext>
            </a:extLst>
          </p:cNvPr>
          <p:cNvSpPr txBox="1"/>
          <p:nvPr/>
        </p:nvSpPr>
        <p:spPr>
          <a:xfrm>
            <a:off x="345648" y="6181493"/>
            <a:ext cx="5992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GraphSAT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Veličković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P.,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Cucurull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G., Casanova, A., Romero, A.,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P., &amp;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Bengio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Y. (2017). Graph attention networks.</a:t>
            </a:r>
          </a:p>
        </p:txBody>
      </p:sp>
      <p:pic>
        <p:nvPicPr>
          <p:cNvPr id="7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1BE442D5-1FFE-43E2-862C-34CEDC758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4E808E98-B6AE-4232-A885-1ECBEC647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74292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1: Linear transformation</a:t>
                </a:r>
              </a:p>
              <a:p>
                <a:pPr lvl="1"/>
                <a:r>
                  <a:rPr lang="en-US" dirty="0"/>
                  <a:t>Multiply the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graph, with a weight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(∈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the number of the nodes features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dirty="0"/>
                  <a:t>, the number of features expected at the end of the embedding.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15929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1: Linear transformation</a:t>
                </a:r>
              </a:p>
              <a:p>
                <a:pPr lvl="1"/>
                <a:r>
                  <a:rPr lang="en-US" dirty="0"/>
                  <a:t>Multiply the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of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graph, with a weight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(∈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dirty="0"/>
                  <a:t>, the number of the nodes features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dirty="0"/>
                  <a:t>, the number of features expected at the end of the embedding.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C07849-1CFE-4FAD-A782-3300A802D3F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2: Compute attention coefficients</a:t>
                </a:r>
              </a:p>
              <a:p>
                <a:pPr lvl="1"/>
                <a:r>
                  <a:rPr lang="en-US" dirty="0"/>
                  <a:t>Using a shared attentional mechanism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d>
                  </m:oMath>
                </a14:m>
                <a:r>
                  <a:rPr lang="en-US" dirty="0"/>
                  <a:t>, define the attention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3C07849-1CFE-4FAD-A782-3300A802D3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035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34 members, as nodes, indexed from 1 to 34.</a:t>
            </a:r>
          </a:p>
          <a:p>
            <a:r>
              <a:rPr lang="en-US" dirty="0"/>
              <a:t>Mr. Hi, the owner is node 1.</a:t>
            </a:r>
          </a:p>
          <a:p>
            <a:r>
              <a:rPr lang="en-US" dirty="0"/>
              <a:t>The Officer/Trainer is node 34.</a:t>
            </a:r>
          </a:p>
          <a:p>
            <a:r>
              <a:rPr lang="en-US" dirty="0"/>
              <a:t>All other nodes are members.</a:t>
            </a:r>
          </a:p>
          <a:p>
            <a:r>
              <a:rPr lang="en-US" dirty="0"/>
              <a:t>Edges define friendships between individuals.</a:t>
            </a:r>
          </a:p>
          <a:p>
            <a:r>
              <a:rPr lang="en-US" b="1" dirty="0"/>
              <a:t>Question: </a:t>
            </a:r>
            <a:r>
              <a:rPr lang="en-US" dirty="0"/>
              <a:t>If Mr. Hi and the officer/trainer decide to fight, what will be the teams?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56723-E616-4939-A867-F146CE32088D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6182239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2(cont’d): Replace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b="1" dirty="0"/>
                  <a:t> with a feedforward network,</a:t>
                </a:r>
              </a:p>
              <a:p>
                <a:pPr lvl="1"/>
                <a:r>
                  <a:rPr lang="en-US" dirty="0"/>
                  <a:t>with a weight vector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</a:t>
                </a:r>
              </a:p>
              <a:p>
                <a:pPr lvl="1"/>
                <a:r>
                  <a:rPr lang="en-US" dirty="0"/>
                  <a:t>and use </a:t>
                </a:r>
                <a:r>
                  <a:rPr lang="en-US" dirty="0" err="1"/>
                  <a:t>LeakyReLU</a:t>
                </a:r>
                <a:r>
                  <a:rPr lang="en-US" dirty="0"/>
                  <a:t> as activation.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12556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Step 2(cont’d): Replace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US" b="1" dirty="0"/>
                  <a:t> with a feedforward network,</a:t>
                </a:r>
              </a:p>
              <a:p>
                <a:pPr lvl="1"/>
                <a:r>
                  <a:rPr lang="en-US" dirty="0"/>
                  <a:t>with a weight vector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𝐹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,</a:t>
                </a:r>
              </a:p>
              <a:p>
                <a:pPr lvl="1"/>
                <a:r>
                  <a:rPr lang="en-US" dirty="0"/>
                  <a:t>and use </a:t>
                </a:r>
                <a:r>
                  <a:rPr lang="en-US" dirty="0" err="1"/>
                  <a:t>LeakyReLU</a:t>
                </a:r>
                <a:r>
                  <a:rPr lang="en-US" dirty="0"/>
                  <a:t> as activation.</a:t>
                </a:r>
              </a:p>
              <a:p>
                <a:r>
                  <a:rPr lang="en-US" b="1" dirty="0"/>
                  <a:t>Step 3: Normalize coefficients with </a:t>
                </a:r>
                <a:r>
                  <a:rPr lang="en-US" b="1" dirty="0" err="1"/>
                  <a:t>softmax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</m:fName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2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4FFB2C-7671-4922-995D-336CAF629621}"/>
                  </a:ext>
                </a:extLst>
              </p:cNvPr>
              <p:cNvSpPr/>
              <p:nvPr/>
            </p:nvSpPr>
            <p:spPr>
              <a:xfrm>
                <a:off x="5890240" y="4597933"/>
                <a:ext cx="6416431" cy="18949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𝑖𝑘</m:t>
                                          </m:r>
                                        </m:sub>
                                      </m:sSub>
                                    </m:e>
                                  </m:d>
                                </m:fName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𝐿𝑒𝑎𝑘𝑦𝑅𝑒𝐿𝑈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d>
                                <m:dPr>
                                  <m:begChr m:val="["/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d>
                                    <m:dPr>
                                      <m:begChr m:val="|"/>
                                      <m:endChr m:val="]"/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  <m:sSub>
                                        <m:sSub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𝑒𝑥𝑝</m:t>
                                  </m:r>
                                  <m:d>
                                    <m:d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𝐿𝑒𝑎𝑘𝑦𝑅𝑒𝐿𝑈</m:t>
                                          </m:r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  <m:d>
                                        <m:dPr>
                                          <m:begChr m:val="["/>
                                          <m:ctrlP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200" i="1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d>
                                            <m:dPr>
                                              <m:begChr m:val="|"/>
                                              <m:endChr m:val="]"/>
                                              <m:ctrlP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200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  <m:t>h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2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fName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func>
                            </m:e>
                          </m:nary>
                        </m:den>
                      </m:f>
                    </m:oMath>
                  </m:oMathPara>
                </a14:m>
                <a:br>
                  <a:rPr lang="en-US" sz="2200" dirty="0"/>
                </a:br>
                <a:endParaRPr lang="en-US" sz="22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E4FFB2C-7671-4922-995D-336CAF629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0240" y="4597933"/>
                <a:ext cx="6416431" cy="18949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4">
            <a:extLst>
              <a:ext uri="{FF2B5EF4-FFF2-40B4-BE49-F238E27FC236}">
                <a16:creationId xmlns:a16="http://schemas.microsoft.com/office/drawing/2014/main" id="{98ED3914-9BD6-4730-93D8-B165E4D58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306" y="1690688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160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4: Propagation rule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  <a:blipFill>
                <a:blip r:embed="rId2"/>
                <a:stretch>
                  <a:fillRect l="-2118"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6824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4: Propagation rule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Step 5 (optional): use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heads for attention mechanisms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𝑛𝑏𝑟𝑠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  <a:blipFill>
                <a:blip r:embed="rId2"/>
                <a:stretch>
                  <a:fillRect l="-2118" t="-1980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88964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00846-7014-4A5D-9EA4-91B0ED96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Step 4: Propagation rule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𝑛𝑏𝑟𝑠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/>
                  <a:t>Step 5 (optional): use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/>
                  <a:t> heads for attention mechanisms</a:t>
                </a:r>
                <a:br>
                  <a:rPr lang="en-US" b="1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⋃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𝑛𝑏𝑟𝑠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C961B4-C433-4AC7-BDDF-49906F3A1E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22016"/>
              </a:xfrm>
              <a:blipFill>
                <a:blip r:embed="rId2"/>
                <a:stretch>
                  <a:fillRect l="-2118" t="-1980" r="-1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BE79E1E-BBF7-4A1D-BB04-2A4C617605D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With </a:t>
                </a:r>
                <a14:m>
                  <m:oMath xmlns:m="http://schemas.openxmlformats.org/officeDocument/2006/math">
                    <m:nary>
                      <m:naryPr>
                        <m:chr m:val="⋃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nary>
                  </m:oMath>
                </a14:m>
                <a:r>
                  <a:rPr lang="en-US" sz="2400" dirty="0"/>
                  <a:t>, an aggregation mechanism (such as concatenation, or as shown below, averaging)</a:t>
                </a:r>
                <a:br>
                  <a:rPr lang="en-US" sz="2400" dirty="0"/>
                </a:b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𝑛𝑏𝑟𝑠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b>
                                <m:sup/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bSup>
                                </m:e>
                              </m:nary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BE79E1E-BBF7-4A1D-BB04-2A4C61760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6019800" cy="4351338"/>
              </a:xfrm>
              <a:blipFill>
                <a:blip r:embed="rId3"/>
                <a:stretch>
                  <a:fillRect l="-1418" t="-105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>
            <a:extLst>
              <a:ext uri="{FF2B5EF4-FFF2-40B4-BE49-F238E27FC236}">
                <a16:creationId xmlns:a16="http://schemas.microsoft.com/office/drawing/2014/main" id="{20BD9BC5-B421-409F-8656-C5BCFC93E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554" y="4518799"/>
            <a:ext cx="4624688" cy="222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8787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3C746B-DC98-4AAD-96D9-B46551B71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Attention Networks: 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FCA37-BEA2-4CFF-A6FC-B1BFBBC7EB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95606"/>
          </a:xfrm>
        </p:spPr>
        <p:txBody>
          <a:bodyPr/>
          <a:lstStyle/>
          <a:p>
            <a:r>
              <a:rPr lang="en-US" dirty="0"/>
              <a:t>Introduced in </a:t>
            </a:r>
            <a:r>
              <a:rPr lang="en-US" b="1" i="1" dirty="0"/>
              <a:t>[</a:t>
            </a:r>
            <a:r>
              <a:rPr lang="en-US" b="1" i="1" dirty="0" err="1"/>
              <a:t>GraphSAT</a:t>
            </a:r>
            <a:r>
              <a:rPr lang="en-US" b="1" i="1" dirty="0"/>
              <a:t>] </a:t>
            </a:r>
            <a:r>
              <a:rPr lang="en-US" dirty="0" err="1"/>
              <a:t>Veličković</a:t>
            </a:r>
            <a:r>
              <a:rPr lang="en-US" dirty="0"/>
              <a:t>, P., </a:t>
            </a:r>
            <a:r>
              <a:rPr lang="en-US" dirty="0" err="1"/>
              <a:t>Cucurull</a:t>
            </a:r>
            <a:r>
              <a:rPr lang="en-US" dirty="0"/>
              <a:t>, G., Casanova, A., Romero, A., </a:t>
            </a:r>
            <a:r>
              <a:rPr lang="en-US" dirty="0" err="1"/>
              <a:t>Lio</a:t>
            </a:r>
            <a:r>
              <a:rPr lang="en-US" dirty="0"/>
              <a:t>, P., &amp; </a:t>
            </a:r>
            <a:r>
              <a:rPr lang="en-US" dirty="0" err="1"/>
              <a:t>Bengio</a:t>
            </a:r>
            <a:r>
              <a:rPr lang="en-US" dirty="0"/>
              <a:t>, Y. (2017). Graph attention networks.</a:t>
            </a:r>
          </a:p>
          <a:p>
            <a:endParaRPr lang="en-US" b="1" dirty="0"/>
          </a:p>
          <a:p>
            <a:r>
              <a:rPr lang="en-US" b="1" dirty="0"/>
              <a:t>Paper with code:</a:t>
            </a:r>
            <a:br>
              <a:rPr lang="en-US" b="1" dirty="0"/>
            </a:br>
            <a:r>
              <a:rPr lang="fr-FR" dirty="0">
                <a:hlinkClick r:id="rId2"/>
              </a:rPr>
              <a:t>https://paperswithcode.com/paper/graph-attention-networks</a:t>
            </a:r>
            <a:endParaRPr lang="en-US" dirty="0"/>
          </a:p>
        </p:txBody>
      </p:sp>
      <p:pic>
        <p:nvPicPr>
          <p:cNvPr id="6" name="Picture 2" descr="Google AI Blog: Transformer: A Novel Neural Network Architecture ...">
            <a:extLst>
              <a:ext uri="{FF2B5EF4-FFF2-40B4-BE49-F238E27FC236}">
                <a16:creationId xmlns:a16="http://schemas.microsoft.com/office/drawing/2014/main" id="{E8441465-47E0-4128-A902-F5F63F53FA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503" y="1600982"/>
            <a:ext cx="6111101" cy="252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42B6DCC8-289A-42F7-BA25-99365F043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745" y="4125789"/>
            <a:ext cx="5593859" cy="2695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6973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Building a Graph Convolutional Neural Network for classification</a:t>
            </a:r>
          </a:p>
          <a:p>
            <a:r>
              <a:rPr lang="en-US" dirty="0"/>
              <a:t>Training a Graph Convolutional Neural Network</a:t>
            </a:r>
          </a:p>
          <a:p>
            <a:r>
              <a:rPr lang="en-US" dirty="0"/>
              <a:t>Feature Engineering for Graph Convolutional Neural Networks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lecture, also</a:t>
            </a:r>
          </a:p>
          <a:p>
            <a:r>
              <a:rPr lang="en-US" dirty="0"/>
              <a:t>Limits of basic approaches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r>
              <a:rPr lang="en-US" dirty="0"/>
              <a:t>Open questions in Graph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259758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</a:t>
            </a:r>
            <a:r>
              <a:rPr lang="en-US" dirty="0" err="1"/>
              <a:t>Kipf</a:t>
            </a:r>
            <a:r>
              <a:rPr lang="en-US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Kipf</a:t>
            </a:r>
            <a:r>
              <a:rPr lang="en-US" dirty="0"/>
              <a:t> et al., “Semi-supervised classification with graph convolutional networks”, 2016.</a:t>
            </a:r>
          </a:p>
          <a:p>
            <a:r>
              <a:rPr lang="en-US" dirty="0"/>
              <a:t>[ZKC] Zachary, “An information flow model for conflict and fission in small groups”, 1977.</a:t>
            </a:r>
          </a:p>
          <a:p>
            <a:r>
              <a:rPr lang="en-US" dirty="0"/>
              <a:t>[Xu] Xu et al., “How powerful are graph neural networks?”, 2018.</a:t>
            </a:r>
          </a:p>
          <a:p>
            <a:r>
              <a:rPr lang="en-US" dirty="0"/>
              <a:t>[</a:t>
            </a:r>
            <a:r>
              <a:rPr lang="en-US" dirty="0" err="1"/>
              <a:t>DeepWalk</a:t>
            </a:r>
            <a:r>
              <a:rPr lang="en-US" dirty="0"/>
              <a:t>] </a:t>
            </a:r>
            <a:r>
              <a:rPr lang="en-US" dirty="0" err="1"/>
              <a:t>Perozzi</a:t>
            </a:r>
            <a:r>
              <a:rPr lang="en-US" dirty="0"/>
              <a:t> et al., “</a:t>
            </a:r>
            <a:r>
              <a:rPr lang="en-US" dirty="0" err="1"/>
              <a:t>Deepwalk</a:t>
            </a:r>
            <a:r>
              <a:rPr lang="en-US" dirty="0"/>
              <a:t>: Online learning of social representations”, 2014.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[Node2Vec] Grover et al. , “Node2vec: Scalable feature learning for networks”, 2016.</a:t>
            </a:r>
          </a:p>
          <a:p>
            <a:r>
              <a:rPr lang="en-US" dirty="0"/>
              <a:t>[</a:t>
            </a:r>
            <a:r>
              <a:rPr lang="en-US" dirty="0" err="1"/>
              <a:t>GraphSAGE</a:t>
            </a:r>
            <a:r>
              <a:rPr lang="en-US" dirty="0"/>
              <a:t>] Hamilton et al., “Inductive representation learning on large graphs”, 2017.</a:t>
            </a:r>
          </a:p>
          <a:p>
            <a:r>
              <a:rPr lang="en-US" dirty="0"/>
              <a:t>[</a:t>
            </a:r>
            <a:r>
              <a:rPr lang="en-US" dirty="0" err="1"/>
              <a:t>GraphSAT</a:t>
            </a:r>
            <a:r>
              <a:rPr lang="en-US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Veličković</a:t>
            </a:r>
            <a:r>
              <a:rPr lang="en-US" dirty="0"/>
              <a:t>, </a:t>
            </a:r>
            <a:r>
              <a:rPr lang="en-US" dirty="0" err="1"/>
              <a:t>Cucurull</a:t>
            </a:r>
            <a:r>
              <a:rPr lang="en-US" dirty="0"/>
              <a:t>, Casanova,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Romero</a:t>
            </a:r>
            <a:r>
              <a:rPr lang="en-US" dirty="0"/>
              <a:t>, </a:t>
            </a:r>
            <a:r>
              <a:rPr lang="en-US" dirty="0" err="1"/>
              <a:t>Lio</a:t>
            </a:r>
            <a:r>
              <a:rPr lang="en-US" dirty="0"/>
              <a:t>, &amp;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US" dirty="0"/>
              <a:t>, “Graph attention networks”, 2017.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1858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Thomas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Kipf</a:t>
            </a:r>
            <a:r>
              <a:rPr lang="en-GB" dirty="0"/>
              <a:t>: </a:t>
            </a:r>
            <a:r>
              <a:rPr lang="en-GB" b="1" dirty="0"/>
              <a:t>Research</a:t>
            </a:r>
            <a:r>
              <a:rPr lang="en-GB" dirty="0"/>
              <a:t> </a:t>
            </a:r>
            <a:r>
              <a:rPr lang="en-GB" b="1" dirty="0"/>
              <a:t>Scientist</a:t>
            </a:r>
            <a:r>
              <a:rPr lang="en-GB" dirty="0"/>
              <a:t> at </a:t>
            </a:r>
            <a:r>
              <a:rPr lang="en-GB" b="1" dirty="0"/>
              <a:t>Google</a:t>
            </a:r>
            <a:r>
              <a:rPr lang="en-GB" dirty="0"/>
              <a:t> </a:t>
            </a:r>
            <a:r>
              <a:rPr lang="en-GB" b="1" dirty="0"/>
              <a:t>Brain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https://scholar.google.de/citations?user=83HL5FwAAAAJ&amp;hl=en</a:t>
            </a:r>
            <a:br>
              <a:rPr lang="en-GB" dirty="0"/>
            </a:br>
            <a:r>
              <a:rPr lang="en-GB" dirty="0">
                <a:hlinkClick r:id="rId3"/>
              </a:rPr>
              <a:t>https://tkipf.github.io</a:t>
            </a:r>
            <a:endParaRPr lang="en-GB" dirty="0"/>
          </a:p>
          <a:p>
            <a:r>
              <a:rPr lang="en-GB" b="1" dirty="0"/>
              <a:t>Max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Welling</a:t>
            </a:r>
            <a:r>
              <a:rPr lang="en-GB" dirty="0"/>
              <a:t>: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University of Amsterdam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4"/>
              </a:rPr>
              <a:t>https://scholar.google.com/citations?user=8200InoAAAAJ&amp;hl=fr&amp;oi=sra</a:t>
            </a:r>
            <a:endParaRPr lang="en-GB" dirty="0"/>
          </a:p>
          <a:p>
            <a:r>
              <a:rPr lang="en-GB" b="1" dirty="0"/>
              <a:t>Rianne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Van Den Berg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Microsoft.</a:t>
            </a:r>
            <a:br>
              <a:rPr lang="en-GB" b="1" dirty="0"/>
            </a:br>
            <a:r>
              <a:rPr lang="en-GB" dirty="0">
                <a:hlinkClick r:id="rId5"/>
              </a:rPr>
              <a:t>https://scholar.google.com/citations?user=KARgiboAAAAJ&amp;hl=fr&amp;oi=sra</a:t>
            </a:r>
            <a:endParaRPr lang="en-GB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1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It consists of a binary classification problem.</a:t>
            </a:r>
          </a:p>
          <a:p>
            <a:endParaRPr lang="en-US" dirty="0"/>
          </a:p>
          <a:p>
            <a:r>
              <a:rPr lang="en-US" dirty="0"/>
              <a:t>Separate the nodes (as with any classification problem)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5F51B51-89B8-4603-960C-F3EADD974370}"/>
              </a:ext>
            </a:extLst>
          </p:cNvPr>
          <p:cNvSpPr/>
          <p:nvPr/>
        </p:nvSpPr>
        <p:spPr>
          <a:xfrm>
            <a:off x="8401687" y="1398955"/>
            <a:ext cx="718868" cy="4767384"/>
          </a:xfrm>
          <a:custGeom>
            <a:avLst/>
            <a:gdLst>
              <a:gd name="connsiteX0" fmla="*/ 476591 w 981181"/>
              <a:gd name="connsiteY0" fmla="*/ 0 h 5295715"/>
              <a:gd name="connsiteX1" fmla="*/ 171791 w 981181"/>
              <a:gd name="connsiteY1" fmla="*/ 875323 h 5295715"/>
              <a:gd name="connsiteX2" fmla="*/ 15483 w 981181"/>
              <a:gd name="connsiteY2" fmla="*/ 2782277 h 5295715"/>
              <a:gd name="connsiteX3" fmla="*/ 546929 w 981181"/>
              <a:gd name="connsiteY3" fmla="*/ 3423138 h 5295715"/>
              <a:gd name="connsiteX4" fmla="*/ 335914 w 981181"/>
              <a:gd name="connsiteY4" fmla="*/ 3774831 h 5295715"/>
              <a:gd name="connsiteX5" fmla="*/ 914252 w 981181"/>
              <a:gd name="connsiteY5" fmla="*/ 5103446 h 5295715"/>
              <a:gd name="connsiteX6" fmla="*/ 945514 w 981181"/>
              <a:gd name="connsiteY6" fmla="*/ 5259754 h 529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1181" h="5295715">
                <a:moveTo>
                  <a:pt x="476591" y="0"/>
                </a:moveTo>
                <a:cubicBezTo>
                  <a:pt x="362616" y="205805"/>
                  <a:pt x="248642" y="411610"/>
                  <a:pt x="171791" y="875323"/>
                </a:cubicBezTo>
                <a:cubicBezTo>
                  <a:pt x="94940" y="1339036"/>
                  <a:pt x="-47040" y="2357641"/>
                  <a:pt x="15483" y="2782277"/>
                </a:cubicBezTo>
                <a:cubicBezTo>
                  <a:pt x="78006" y="3206913"/>
                  <a:pt x="493524" y="3257712"/>
                  <a:pt x="546929" y="3423138"/>
                </a:cubicBezTo>
                <a:cubicBezTo>
                  <a:pt x="600334" y="3588564"/>
                  <a:pt x="274694" y="3494780"/>
                  <a:pt x="335914" y="3774831"/>
                </a:cubicBezTo>
                <a:cubicBezTo>
                  <a:pt x="397134" y="4054882"/>
                  <a:pt x="812652" y="4855959"/>
                  <a:pt x="914252" y="5103446"/>
                </a:cubicBezTo>
                <a:cubicBezTo>
                  <a:pt x="1015852" y="5350933"/>
                  <a:pt x="980683" y="5305343"/>
                  <a:pt x="945514" y="5259754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1FC8FB-BC23-4C5D-A647-04D250FECCA0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37288968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Adriana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Romero-Soriano</a:t>
            </a:r>
            <a:r>
              <a:rPr lang="en-GB" b="1" dirty="0"/>
              <a:t>: Researcher</a:t>
            </a:r>
            <a:r>
              <a:rPr lang="en-GB" dirty="0"/>
              <a:t> at </a:t>
            </a:r>
            <a:r>
              <a:rPr lang="en-GB" b="1" dirty="0"/>
              <a:t>Facebook AI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https://scholar.google.com/citations?user=Sm15FXIAAAAJ&amp;hl=fr&amp;oi=sra</a:t>
            </a:r>
            <a:endParaRPr lang="en-GB" dirty="0"/>
          </a:p>
          <a:p>
            <a:r>
              <a:rPr lang="en-GB" b="1" dirty="0" err="1"/>
              <a:t>Petar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Veličković</a:t>
            </a:r>
            <a:r>
              <a:rPr lang="en-GB" b="1" dirty="0"/>
              <a:t>: Researcher</a:t>
            </a:r>
            <a:r>
              <a:rPr lang="en-GB" dirty="0"/>
              <a:t> at </a:t>
            </a:r>
            <a:r>
              <a:rPr lang="en-GB" b="1" dirty="0"/>
              <a:t>DeepMind</a:t>
            </a:r>
            <a:r>
              <a:rPr lang="en-GB" dirty="0"/>
              <a:t> and </a:t>
            </a:r>
            <a:r>
              <a:rPr lang="en-GB" b="1" dirty="0"/>
              <a:t>Affiliated</a:t>
            </a:r>
            <a:r>
              <a:rPr lang="en-GB" dirty="0"/>
              <a:t> </a:t>
            </a:r>
            <a:r>
              <a:rPr lang="en-GB" b="1" dirty="0"/>
              <a:t>Lecturer</a:t>
            </a:r>
            <a:r>
              <a:rPr lang="en-GB" dirty="0"/>
              <a:t> at </a:t>
            </a:r>
            <a:r>
              <a:rPr lang="en-GB" b="1" dirty="0"/>
              <a:t>Cambridge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https://scholar.google.com/citations?user=kcTK_FAAAAAJ&amp;hl=fr&amp;oi=sra</a:t>
            </a:r>
            <a:endParaRPr lang="en-GB" dirty="0"/>
          </a:p>
          <a:p>
            <a:r>
              <a:rPr lang="en-GB" b="1" dirty="0"/>
              <a:t>Jure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Leskovec</a:t>
            </a:r>
            <a:r>
              <a:rPr lang="en-GB" dirty="0"/>
              <a:t>: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Stanford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4"/>
              </a:rPr>
              <a:t>https://scholar.google.com/citations?user=Q_kKkIUAAAAJ&amp;hl=fr&amp;oi=sra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8260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6DB9-7298-430E-969E-8E6A4EDD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br>
              <a:rPr lang="en-US" dirty="0"/>
            </a:br>
            <a:r>
              <a:rPr lang="en-US" dirty="0"/>
              <a:t>for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EF98-929D-4A10-B189-EA0B41184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r>
              <a:rPr lang="en-US" dirty="0"/>
              <a:t>Classification task on graph dataset (ZKC).</a:t>
            </a:r>
          </a:p>
          <a:p>
            <a:endParaRPr lang="en-US" dirty="0"/>
          </a:p>
          <a:p>
            <a:r>
              <a:rPr lang="en-US" b="1" dirty="0"/>
              <a:t>Structure:</a:t>
            </a:r>
          </a:p>
          <a:p>
            <a:pPr lvl="1"/>
            <a:r>
              <a:rPr lang="en-US" sz="2800" dirty="0"/>
              <a:t>2 GCN layers (with </a:t>
            </a:r>
            <a:r>
              <a:rPr lang="en-US" sz="2800" dirty="0" err="1"/>
              <a:t>Kipf</a:t>
            </a:r>
            <a:r>
              <a:rPr lang="en-US" sz="2800" dirty="0"/>
              <a:t> propagation rule)</a:t>
            </a:r>
          </a:p>
          <a:p>
            <a:pPr lvl="1"/>
            <a:r>
              <a:rPr lang="en-US" sz="2800" dirty="0"/>
              <a:t>1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607139029"/>
                  </p:ext>
                </p:extLst>
              </p:nvPr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8402E94B-05A9-4A17-ACD4-955BFB9C0E01}"/>
              </a:ext>
            </a:extLst>
          </p:cNvPr>
          <p:cNvSpPr/>
          <p:nvPr/>
        </p:nvSpPr>
        <p:spPr>
          <a:xfrm>
            <a:off x="10175631" y="365125"/>
            <a:ext cx="562707" cy="6063264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7A9F1-9FB1-4C6E-880B-E5F5B80AA500}"/>
              </a:ext>
            </a:extLst>
          </p:cNvPr>
          <p:cNvSpPr txBox="1"/>
          <p:nvPr/>
        </p:nvSpPr>
        <p:spPr>
          <a:xfrm rot="16200000">
            <a:off x="10557608" y="310451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B43669F-01D1-4CAA-B3AE-3A7CE4C639EF}"/>
              </a:ext>
            </a:extLst>
          </p:cNvPr>
          <p:cNvSpPr/>
          <p:nvPr/>
        </p:nvSpPr>
        <p:spPr>
          <a:xfrm flipH="1">
            <a:off x="6789622" y="365125"/>
            <a:ext cx="562707" cy="4871183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7665E-33D6-4797-90A9-C864B90835C3}"/>
              </a:ext>
            </a:extLst>
          </p:cNvPr>
          <p:cNvSpPr txBox="1"/>
          <p:nvPr/>
        </p:nvSpPr>
        <p:spPr>
          <a:xfrm rot="16200000">
            <a:off x="5771580" y="2616048"/>
            <a:ext cx="136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emb_model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249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basic GCN 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Create our own custom basic GCN layer block, 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r>
                  <a:rPr lang="en-US" dirty="0"/>
                  <a:t> 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</a:t>
                </a:r>
                <a:br>
                  <a:rPr lang="en-US" dirty="0"/>
                </a:b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  <a:blipFill>
                <a:blip r:embed="rId2"/>
                <a:stretch>
                  <a:fillRect l="-1901" t="-20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D3C320D-9948-4212-88C0-296B21E4A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77" t="23795" r="68590" b="21230"/>
          <a:stretch/>
        </p:blipFill>
        <p:spPr>
          <a:xfrm>
            <a:off x="6228863" y="1338994"/>
            <a:ext cx="5948828" cy="490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20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2752</TotalTime>
  <Words>5349</Words>
  <Application>Microsoft Office PowerPoint</Application>
  <PresentationFormat>Widescreen</PresentationFormat>
  <Paragraphs>563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5" baseType="lpstr">
      <vt:lpstr>Arial</vt:lpstr>
      <vt:lpstr>Calibri</vt:lpstr>
      <vt:lpstr>Calibri Light</vt:lpstr>
      <vt:lpstr>Cambria Math</vt:lpstr>
      <vt:lpstr>Office Theme</vt:lpstr>
      <vt:lpstr>50.039 Theory and Practice of Deep Learning W9-S3 Graph Convolutional Networks</vt:lpstr>
      <vt:lpstr>About this week (Week 9)</vt:lpstr>
      <vt:lpstr>Outline</vt:lpstr>
      <vt:lpstr>Graph convolutional layer (Kipf)</vt:lpstr>
      <vt:lpstr>A quick word on Laplacians (out of class)</vt:lpstr>
      <vt:lpstr>A more sophisticated toy example</vt:lpstr>
      <vt:lpstr>A more sophisticated toy example</vt:lpstr>
      <vt:lpstr>Building blocks for classifier</vt:lpstr>
      <vt:lpstr>Building a basic GCN layer and model</vt:lpstr>
      <vt:lpstr>Building a Kipf GCN layer and model</vt:lpstr>
      <vt:lpstr>Trainer definition</vt:lpstr>
      <vt:lpstr>Train model (no features)</vt:lpstr>
      <vt:lpstr>Train model (no features)</vt:lpstr>
      <vt:lpstr>Build model: adding nodes features</vt:lpstr>
      <vt:lpstr>Build model: adding nodes features</vt:lpstr>
      <vt:lpstr>Build model: adding nodes features</vt:lpstr>
      <vt:lpstr>Trainer definition</vt:lpstr>
      <vt:lpstr>Train model (with some features)</vt:lpstr>
      <vt:lpstr>Train model (with some features)</vt:lpstr>
      <vt:lpstr>PowerPoint Presentation</vt:lpstr>
      <vt:lpstr>Additional features?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Limits of the previous approaches</vt:lpstr>
      <vt:lpstr>In this lecture</vt:lpstr>
      <vt:lpstr>Local embeddings: DeepWalk</vt:lpstr>
      <vt:lpstr>Local embeddings: DeepWalk</vt:lpstr>
      <vt:lpstr>Local embeddings: DeepWalk</vt:lpstr>
      <vt:lpstr>Local embeddings: DeepWalk</vt:lpstr>
      <vt:lpstr>Local embeddings: DeepWalk</vt:lpstr>
      <vt:lpstr>Analogy NLP/Graph for SkipGram</vt:lpstr>
      <vt:lpstr>Analogy NLP/Graph for SkipGram</vt:lpstr>
      <vt:lpstr>Analogy NLP/Graph for SkipGram</vt:lpstr>
      <vt:lpstr>Local embeddings: DeepWalk</vt:lpstr>
      <vt:lpstr>Local embeddings: Node2Vec</vt:lpstr>
      <vt:lpstr>Local embeddings: Node2Vec</vt:lpstr>
      <vt:lpstr>Local embeddings: Node2Vec</vt:lpstr>
      <vt:lpstr>Advanced Embeddings: GraphSAGE</vt:lpstr>
      <vt:lpstr>Advanced Embeddings: GraphSAGE</vt:lpstr>
      <vt:lpstr>Advanced Embeddings: GraphSAGE</vt:lpstr>
      <vt:lpstr>Advanced Embeddings: GraphSAGE</vt:lpstr>
      <vt:lpstr>Advanced Embeddings: GraphSAGE</vt:lpstr>
      <vt:lpstr>Advanced Embeddings: GraphSAGE</vt:lpstr>
      <vt:lpstr>Advanced Embeddings: GraphSAGE</vt:lpstr>
      <vt:lpstr>Advanced Embeddings: GraphSAGE</vt:lpstr>
      <vt:lpstr>Graph Attention Networks: core idea</vt:lpstr>
      <vt:lpstr>Graph Attention Networks: core idea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implementation</vt:lpstr>
      <vt:lpstr>Graph Attention Networks: recap</vt:lpstr>
      <vt:lpstr>Conclusion</vt:lpstr>
      <vt:lpstr>Learn more about these topics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174</cp:revision>
  <dcterms:created xsi:type="dcterms:W3CDTF">2021-03-10T09:35:15Z</dcterms:created>
  <dcterms:modified xsi:type="dcterms:W3CDTF">2023-02-26T10:38:07Z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2022-10-19T10:54:01Z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7eea2b31-f164-4d23-bb31-222b159bada9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